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82" r:id="rId1"/>
    <p:sldMasterId id="2147483685" r:id="rId2"/>
  </p:sldMasterIdLst>
  <p:notesMasterIdLst>
    <p:notesMasterId r:id="rId87"/>
  </p:notesMasterIdLst>
  <p:handoutMasterIdLst>
    <p:handoutMasterId r:id="rId88"/>
  </p:handoutMasterIdLst>
  <p:sldIdLst>
    <p:sldId id="363" r:id="rId3"/>
    <p:sldId id="904" r:id="rId4"/>
    <p:sldId id="868" r:id="rId5"/>
    <p:sldId id="873" r:id="rId6"/>
    <p:sldId id="368" r:id="rId7"/>
    <p:sldId id="369" r:id="rId8"/>
    <p:sldId id="372" r:id="rId9"/>
    <p:sldId id="543" r:id="rId10"/>
    <p:sldId id="375" r:id="rId11"/>
    <p:sldId id="544" r:id="rId12"/>
    <p:sldId id="814" r:id="rId13"/>
    <p:sldId id="876" r:id="rId14"/>
    <p:sldId id="908" r:id="rId15"/>
    <p:sldId id="877" r:id="rId16"/>
    <p:sldId id="878" r:id="rId17"/>
    <p:sldId id="879" r:id="rId18"/>
    <p:sldId id="869" r:id="rId19"/>
    <p:sldId id="883" r:id="rId20"/>
    <p:sldId id="871" r:id="rId21"/>
    <p:sldId id="323" r:id="rId22"/>
    <p:sldId id="909" r:id="rId23"/>
    <p:sldId id="910" r:id="rId24"/>
    <p:sldId id="831" r:id="rId25"/>
    <p:sldId id="902" r:id="rId26"/>
    <p:sldId id="805" r:id="rId27"/>
    <p:sldId id="332" r:id="rId28"/>
    <p:sldId id="870" r:id="rId29"/>
    <p:sldId id="885" r:id="rId30"/>
    <p:sldId id="884" r:id="rId31"/>
    <p:sldId id="336" r:id="rId32"/>
    <p:sldId id="341" r:id="rId33"/>
    <p:sldId id="889" r:id="rId34"/>
    <p:sldId id="337" r:id="rId35"/>
    <p:sldId id="888" r:id="rId36"/>
    <p:sldId id="334" r:id="rId37"/>
    <p:sldId id="886" r:id="rId38"/>
    <p:sldId id="342" r:id="rId39"/>
    <p:sldId id="887" r:id="rId40"/>
    <p:sldId id="890" r:id="rId41"/>
    <p:sldId id="891" r:id="rId42"/>
    <p:sldId id="880" r:id="rId43"/>
    <p:sldId id="818" r:id="rId44"/>
    <p:sldId id="268" r:id="rId45"/>
    <p:sldId id="892" r:id="rId46"/>
    <p:sldId id="500" r:id="rId47"/>
    <p:sldId id="501" r:id="rId48"/>
    <p:sldId id="499" r:id="rId49"/>
    <p:sldId id="811" r:id="rId50"/>
    <p:sldId id="502" r:id="rId51"/>
    <p:sldId id="504" r:id="rId52"/>
    <p:sldId id="509" r:id="rId53"/>
    <p:sldId id="865" r:id="rId54"/>
    <p:sldId id="898" r:id="rId55"/>
    <p:sldId id="506" r:id="rId56"/>
    <p:sldId id="507" r:id="rId57"/>
    <p:sldId id="505" r:id="rId58"/>
    <p:sldId id="495" r:id="rId59"/>
    <p:sldId id="496" r:id="rId60"/>
    <p:sldId id="497" r:id="rId61"/>
    <p:sldId id="494" r:id="rId62"/>
    <p:sldId id="522" r:id="rId63"/>
    <p:sldId id="903" r:id="rId64"/>
    <p:sldId id="523" r:id="rId65"/>
    <p:sldId id="895" r:id="rId66"/>
    <p:sldId id="800" r:id="rId67"/>
    <p:sldId id="808" r:id="rId68"/>
    <p:sldId id="911" r:id="rId69"/>
    <p:sldId id="913" r:id="rId70"/>
    <p:sldId id="914" r:id="rId71"/>
    <p:sldId id="915" r:id="rId72"/>
    <p:sldId id="916" r:id="rId73"/>
    <p:sldId id="917" r:id="rId74"/>
    <p:sldId id="918" r:id="rId75"/>
    <p:sldId id="919" r:id="rId76"/>
    <p:sldId id="920" r:id="rId77"/>
    <p:sldId id="921" r:id="rId78"/>
    <p:sldId id="922" r:id="rId79"/>
    <p:sldId id="535" r:id="rId80"/>
    <p:sldId id="822" r:id="rId81"/>
    <p:sldId id="310" r:id="rId82"/>
    <p:sldId id="541" r:id="rId83"/>
    <p:sldId id="826" r:id="rId84"/>
    <p:sldId id="312" r:id="rId85"/>
    <p:sldId id="827" r:id="rId8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3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706"/>
    <a:srgbClr val="BC64D4"/>
    <a:srgbClr val="FF9933"/>
    <a:srgbClr val="66CCFF"/>
    <a:srgbClr val="A01C1C"/>
    <a:srgbClr val="C0C0C0"/>
    <a:srgbClr val="CC66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1" autoAdjust="0"/>
    <p:restoredTop sz="86410" autoAdjust="0"/>
  </p:normalViewPr>
  <p:slideViewPr>
    <p:cSldViewPr>
      <p:cViewPr varScale="1">
        <p:scale>
          <a:sx n="111" d="100"/>
          <a:sy n="111" d="100"/>
        </p:scale>
        <p:origin x="1572" y="96"/>
      </p:cViewPr>
      <p:guideLst>
        <p:guide orient="horz" pos="2160"/>
        <p:guide orient="horz" pos="1038"/>
        <p:guide orient="horz" pos="3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19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commentAuthors" Target="commentAuthor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presProps" Target="pres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handoutMaster" Target="handoutMasters/handout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Chase" userId="1c5c69c1-5266-4c81-9999-2abf2fd56963" providerId="ADAL" clId="{910AD08B-E942-46F3-AB72-DA2D666C0620}"/>
    <pc:docChg chg="modSld">
      <pc:chgData name="Michael Chase" userId="1c5c69c1-5266-4c81-9999-2abf2fd56963" providerId="ADAL" clId="{910AD08B-E942-46F3-AB72-DA2D666C0620}" dt="2023-08-30T15:22:53.958" v="2" actId="1076"/>
      <pc:docMkLst>
        <pc:docMk/>
      </pc:docMkLst>
      <pc:sldChg chg="modSp mod">
        <pc:chgData name="Michael Chase" userId="1c5c69c1-5266-4c81-9999-2abf2fd56963" providerId="ADAL" clId="{910AD08B-E942-46F3-AB72-DA2D666C0620}" dt="2023-08-30T15:22:53.958" v="2" actId="1076"/>
        <pc:sldMkLst>
          <pc:docMk/>
          <pc:sldMk cId="3405181537" sldId="902"/>
        </pc:sldMkLst>
        <pc:spChg chg="mod">
          <ac:chgData name="Michael Chase" userId="1c5c69c1-5266-4c81-9999-2abf2fd56963" providerId="ADAL" clId="{910AD08B-E942-46F3-AB72-DA2D666C0620}" dt="2023-08-30T15:22:49.362" v="1" actId="1076"/>
          <ac:spMkLst>
            <pc:docMk/>
            <pc:sldMk cId="3405181537" sldId="902"/>
            <ac:spMk id="14" creationId="{BE7DBBA8-0E28-4A1F-B87A-764D0704892C}"/>
          </ac:spMkLst>
        </pc:spChg>
        <pc:spChg chg="mod">
          <ac:chgData name="Michael Chase" userId="1c5c69c1-5266-4c81-9999-2abf2fd56963" providerId="ADAL" clId="{910AD08B-E942-46F3-AB72-DA2D666C0620}" dt="2023-08-30T15:22:53.958" v="2" actId="1076"/>
          <ac:spMkLst>
            <pc:docMk/>
            <pc:sldMk cId="3405181537" sldId="902"/>
            <ac:spMk id="15" creationId="{2AE005C2-DF8F-D383-C3C4-157C49EDDBE7}"/>
          </ac:spMkLst>
        </pc:spChg>
      </pc:sldChg>
    </pc:docChg>
  </pc:docChgLst>
  <pc:docChgLst>
    <pc:chgData name="Michael Chase" userId="1c5c69c1-5266-4c81-9999-2abf2fd56963" providerId="ADAL" clId="{2678A3E7-1F89-4BD8-B558-526B245EA7ED}"/>
    <pc:docChg chg="modSld">
      <pc:chgData name="Michael Chase" userId="1c5c69c1-5266-4c81-9999-2abf2fd56963" providerId="ADAL" clId="{2678A3E7-1F89-4BD8-B558-526B245EA7ED}" dt="2023-09-18T18:49:52.892" v="4" actId="1035"/>
      <pc:docMkLst>
        <pc:docMk/>
      </pc:docMkLst>
      <pc:sldChg chg="modSp mod">
        <pc:chgData name="Michael Chase" userId="1c5c69c1-5266-4c81-9999-2abf2fd56963" providerId="ADAL" clId="{2678A3E7-1F89-4BD8-B558-526B245EA7ED}" dt="2023-09-18T18:43:20.425" v="0" actId="14100"/>
        <pc:sldMkLst>
          <pc:docMk/>
          <pc:sldMk cId="1153161572" sldId="522"/>
        </pc:sldMkLst>
        <pc:grpChg chg="mod">
          <ac:chgData name="Michael Chase" userId="1c5c69c1-5266-4c81-9999-2abf2fd56963" providerId="ADAL" clId="{2678A3E7-1F89-4BD8-B558-526B245EA7ED}" dt="2023-09-18T18:43:20.425" v="0" actId="14100"/>
          <ac:grpSpMkLst>
            <pc:docMk/>
            <pc:sldMk cId="1153161572" sldId="522"/>
            <ac:grpSpMk id="3" creationId="{5D267208-1631-4150-F65E-1D25DBBF886D}"/>
          </ac:grpSpMkLst>
        </pc:grpChg>
      </pc:sldChg>
      <pc:sldChg chg="modSp mod">
        <pc:chgData name="Michael Chase" userId="1c5c69c1-5266-4c81-9999-2abf2fd56963" providerId="ADAL" clId="{2678A3E7-1F89-4BD8-B558-526B245EA7ED}" dt="2023-09-18T18:43:40.317" v="1" actId="207"/>
        <pc:sldMkLst>
          <pc:docMk/>
          <pc:sldMk cId="1443831629" sldId="523"/>
        </pc:sldMkLst>
        <pc:spChg chg="mod">
          <ac:chgData name="Michael Chase" userId="1c5c69c1-5266-4c81-9999-2abf2fd56963" providerId="ADAL" clId="{2678A3E7-1F89-4BD8-B558-526B245EA7ED}" dt="2023-09-18T18:43:40.317" v="1" actId="207"/>
          <ac:spMkLst>
            <pc:docMk/>
            <pc:sldMk cId="1443831629" sldId="523"/>
            <ac:spMk id="13" creationId="{47C8F74E-4C03-4E32-B34B-35D22E315262}"/>
          </ac:spMkLst>
        </pc:spChg>
      </pc:sldChg>
      <pc:sldChg chg="modSp mod">
        <pc:chgData name="Michael Chase" userId="1c5c69c1-5266-4c81-9999-2abf2fd56963" providerId="ADAL" clId="{2678A3E7-1F89-4BD8-B558-526B245EA7ED}" dt="2023-09-18T18:49:52.892" v="4" actId="1035"/>
        <pc:sldMkLst>
          <pc:docMk/>
          <pc:sldMk cId="1700829923" sldId="822"/>
        </pc:sldMkLst>
        <pc:grpChg chg="mod">
          <ac:chgData name="Michael Chase" userId="1c5c69c1-5266-4c81-9999-2abf2fd56963" providerId="ADAL" clId="{2678A3E7-1F89-4BD8-B558-526B245EA7ED}" dt="2023-09-18T18:49:52.892" v="4" actId="1035"/>
          <ac:grpSpMkLst>
            <pc:docMk/>
            <pc:sldMk cId="1700829923" sldId="822"/>
            <ac:grpSpMk id="5" creationId="{07FD9F01-1070-A987-4904-DEACCC1DB935}"/>
          </ac:grpSpMkLst>
        </pc:gr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99D395-D990-48EF-99CD-1B9040F12F8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D30A5A-A746-4286-89D2-B64153EC986E}">
      <dgm:prSet phldrT="[Text]"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CEO</a:t>
          </a:r>
        </a:p>
      </dgm:t>
    </dgm:pt>
    <dgm:pt modelId="{4182D9D0-6C4F-46DF-8169-E1804BC976DC}" type="parTrans" cxnId="{96ACCC0A-AC2C-4D81-9D36-7C7417F49020}">
      <dgm:prSet/>
      <dgm:spPr/>
      <dgm:t>
        <a:bodyPr/>
        <a:lstStyle/>
        <a:p>
          <a:endParaRPr lang="en-US"/>
        </a:p>
      </dgm:t>
    </dgm:pt>
    <dgm:pt modelId="{1420FAAA-9B31-48D9-A271-C1B32E4AE3E7}" type="sibTrans" cxnId="{96ACCC0A-AC2C-4D81-9D36-7C7417F49020}">
      <dgm:prSet/>
      <dgm:spPr/>
      <dgm:t>
        <a:bodyPr/>
        <a:lstStyle/>
        <a:p>
          <a:endParaRPr lang="en-US"/>
        </a:p>
      </dgm:t>
    </dgm:pt>
    <dgm:pt modelId="{A11B189F-5F21-40D0-9066-1CBD2603F70B}">
      <dgm:prSet phldrT="[Text]"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Sales</a:t>
          </a:r>
        </a:p>
      </dgm:t>
    </dgm:pt>
    <dgm:pt modelId="{5F99B2E4-FD1C-43EE-93C9-EE0047438308}" type="parTrans" cxnId="{F81EB1A8-215B-4365-A995-AE9ED6A2C350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D20ACED-D12F-4E73-A9B8-89A55F0E4783}" type="sibTrans" cxnId="{F81EB1A8-215B-4365-A995-AE9ED6A2C350}">
      <dgm:prSet/>
      <dgm:spPr/>
      <dgm:t>
        <a:bodyPr/>
        <a:lstStyle/>
        <a:p>
          <a:endParaRPr lang="en-US"/>
        </a:p>
      </dgm:t>
    </dgm:pt>
    <dgm:pt modelId="{83B1847E-F18A-4C69-8809-FD5CDF86F29F}">
      <dgm:prSet phldrT="[Text]"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Service</a:t>
          </a:r>
        </a:p>
      </dgm:t>
    </dgm:pt>
    <dgm:pt modelId="{605B3A98-8807-480B-A778-743C2947E372}" type="parTrans" cxnId="{E0B3364B-EE10-4569-81B5-316A7C38930C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EAADB4F-16DF-4099-8F88-AFE029D5839C}" type="sibTrans" cxnId="{E0B3364B-EE10-4569-81B5-316A7C38930C}">
      <dgm:prSet/>
      <dgm:spPr/>
      <dgm:t>
        <a:bodyPr/>
        <a:lstStyle/>
        <a:p>
          <a:endParaRPr lang="en-US"/>
        </a:p>
      </dgm:t>
    </dgm:pt>
    <dgm:pt modelId="{37C3417A-76BC-49A4-88A4-201D3871EA14}">
      <dgm:prSet phldrT="[Text]"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Marketing</a:t>
          </a:r>
        </a:p>
      </dgm:t>
    </dgm:pt>
    <dgm:pt modelId="{85C7CD17-10D8-47EB-9002-391AD3139B2E}" type="parTrans" cxnId="{F869A449-06B7-4AEE-97B3-12294EC86BFF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FBE1731C-7EF5-4916-BE15-13DEEF931495}" type="sibTrans" cxnId="{F869A449-06B7-4AEE-97B3-12294EC86BFF}">
      <dgm:prSet/>
      <dgm:spPr/>
      <dgm:t>
        <a:bodyPr/>
        <a:lstStyle/>
        <a:p>
          <a:endParaRPr lang="en-US"/>
        </a:p>
      </dgm:t>
    </dgm:pt>
    <dgm:pt modelId="{96A0818E-522B-47E5-8EC2-DE2019E57AFD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CD07415-F234-4FE6-B08C-8612D0A5E350}" type="parTrans" cxnId="{01DF266B-9D4B-480A-907C-6CA7C169C5C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5F7DA07-35E2-4B16-89AE-310EB54D51DA}" type="sibTrans" cxnId="{01DF266B-9D4B-480A-907C-6CA7C169C5C9}">
      <dgm:prSet/>
      <dgm:spPr/>
      <dgm:t>
        <a:bodyPr/>
        <a:lstStyle/>
        <a:p>
          <a:endParaRPr lang="en-US"/>
        </a:p>
      </dgm:t>
    </dgm:pt>
    <dgm:pt modelId="{7581A08D-A653-4036-93B4-673E3E892B35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gm:t>
    </dgm:pt>
    <dgm:pt modelId="{159C911C-D2D9-4921-A2CE-09AD311AF0BB}" type="parTrans" cxnId="{8B17F9BF-E914-4C36-8385-35A1BA341613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A573E21-BD8C-494A-AB22-33A8D25BDE7E}" type="sibTrans" cxnId="{8B17F9BF-E914-4C36-8385-35A1BA341613}">
      <dgm:prSet/>
      <dgm:spPr/>
      <dgm:t>
        <a:bodyPr/>
        <a:lstStyle/>
        <a:p>
          <a:endParaRPr lang="en-US"/>
        </a:p>
      </dgm:t>
    </dgm:pt>
    <dgm:pt modelId="{AB18225C-7DEA-4C7C-BA22-5D64DF893687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3DCF74E0-D895-4B42-87EE-2FC404DE774B}" type="parTrans" cxnId="{2C7C8385-D94B-4141-9A23-70D08F2CFD1D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43D3E6A-492C-45D5-B607-E7A6C48D0E94}" type="sibTrans" cxnId="{2C7C8385-D94B-4141-9A23-70D08F2CFD1D}">
      <dgm:prSet/>
      <dgm:spPr/>
      <dgm:t>
        <a:bodyPr/>
        <a:lstStyle/>
        <a:p>
          <a:endParaRPr lang="en-US"/>
        </a:p>
      </dgm:t>
    </dgm:pt>
    <dgm:pt modelId="{75EC3ECA-7CBF-4250-AB00-884998C021A4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B8D9B5B-287A-4DBB-A91F-C692337AA1F1}" type="parTrans" cxnId="{FE5998EB-BF82-4B55-8361-649E3D0D8E3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572E57E-29AD-4827-8A9E-918B0D9266C4}" type="sibTrans" cxnId="{FE5998EB-BF82-4B55-8361-649E3D0D8E3A}">
      <dgm:prSet/>
      <dgm:spPr/>
      <dgm:t>
        <a:bodyPr/>
        <a:lstStyle/>
        <a:p>
          <a:endParaRPr lang="en-US"/>
        </a:p>
      </dgm:t>
    </dgm:pt>
    <dgm:pt modelId="{87F4C121-3CC5-464E-8A6A-C00F93E2B665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gm:t>
    </dgm:pt>
    <dgm:pt modelId="{5C02052F-BD95-420B-84E3-CE82D2F1E67D}" type="parTrans" cxnId="{75A95397-9EDE-4900-A14E-EFD12B424E80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7AF53C89-A4FE-4B36-B196-15F7CAB2797B}" type="sibTrans" cxnId="{75A95397-9EDE-4900-A14E-EFD12B424E80}">
      <dgm:prSet/>
      <dgm:spPr/>
      <dgm:t>
        <a:bodyPr/>
        <a:lstStyle/>
        <a:p>
          <a:endParaRPr lang="en-US"/>
        </a:p>
      </dgm:t>
    </dgm:pt>
    <dgm:pt modelId="{F62DF35C-A6B8-4E3F-80B9-888F93F6491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39910E66-8778-4B61-9585-5FE01765410F}" type="parTrans" cxnId="{8482E114-FC0C-42DB-9F39-B1B6A062146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0EE8234-DC21-4454-AB3E-0872D386B307}" type="sibTrans" cxnId="{8482E114-FC0C-42DB-9F39-B1B6A0621469}">
      <dgm:prSet/>
      <dgm:spPr/>
      <dgm:t>
        <a:bodyPr/>
        <a:lstStyle/>
        <a:p>
          <a:endParaRPr lang="en-US"/>
        </a:p>
      </dgm:t>
    </dgm:pt>
    <dgm:pt modelId="{7955E9BA-F86A-4EFB-B23B-76D1F25EFFE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9D92EE5-1E76-41B2-B76D-0412621E7B83}" type="parTrans" cxnId="{01D686A5-E826-4493-BC67-AA84A7F6EDB4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25EFAE04-0A30-4CFE-AA8B-5976CAADD759}" type="sibTrans" cxnId="{01D686A5-E826-4493-BC67-AA84A7F6EDB4}">
      <dgm:prSet/>
      <dgm:spPr/>
      <dgm:t>
        <a:bodyPr/>
        <a:lstStyle/>
        <a:p>
          <a:endParaRPr lang="en-US"/>
        </a:p>
      </dgm:t>
    </dgm:pt>
    <dgm:pt modelId="{0360A432-FB53-4270-B8A6-413661C1EC90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Product Manager</a:t>
          </a:r>
        </a:p>
      </dgm:t>
    </dgm:pt>
    <dgm:pt modelId="{21B1D4B5-84CE-487C-9A17-6A13F70749E0}" type="parTrans" cxnId="{EB7ABE19-B033-402B-899F-4369B033A2D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2CF7DC65-FC88-4BA5-BE5B-5368EE201049}" type="sibTrans" cxnId="{EB7ABE19-B033-402B-899F-4369B033A2DB}">
      <dgm:prSet/>
      <dgm:spPr/>
      <dgm:t>
        <a:bodyPr/>
        <a:lstStyle/>
        <a:p>
          <a:endParaRPr lang="en-US"/>
        </a:p>
      </dgm:t>
    </dgm:pt>
    <dgm:pt modelId="{17974868-E177-4182-9B73-B6C80C9525D2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40C28635-22FF-450E-B18D-AC02B75C5DF5}" type="parTrans" cxnId="{A12702BC-C0F3-42BD-A616-52A425576181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5FF37C7-4E1A-437E-8273-D6E830EB6D78}" type="sibTrans" cxnId="{A12702BC-C0F3-42BD-A616-52A425576181}">
      <dgm:prSet/>
      <dgm:spPr/>
      <dgm:t>
        <a:bodyPr/>
        <a:lstStyle/>
        <a:p>
          <a:endParaRPr lang="en-US"/>
        </a:p>
      </dgm:t>
    </dgm:pt>
    <dgm:pt modelId="{43060B02-FFCF-4EE3-BB85-8F4CFBCB0D56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Engineering</a:t>
          </a:r>
        </a:p>
      </dgm:t>
    </dgm:pt>
    <dgm:pt modelId="{C6EFF020-9BC0-448E-8F7C-065556C81219}" type="parTrans" cxnId="{856BC5FD-6F33-4501-81D6-4983827A2C50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9F2EBC0-C42D-4D36-955B-3FC6A2CB648F}" type="sibTrans" cxnId="{856BC5FD-6F33-4501-81D6-4983827A2C50}">
      <dgm:prSet/>
      <dgm:spPr/>
      <dgm:t>
        <a:bodyPr/>
        <a:lstStyle/>
        <a:p>
          <a:endParaRPr lang="en-US"/>
        </a:p>
      </dgm:t>
    </dgm:pt>
    <dgm:pt modelId="{2D8B3C4B-7763-404E-8D96-F2FA97391D8C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95E867C-8371-4C8B-9643-AAC79D42E8D9}" type="parTrans" cxnId="{BA07A279-300C-42EA-9B48-1B2AAFD8DAA1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4CF95DA2-CA2D-4124-A5FC-BF61D6FF322A}" type="sibTrans" cxnId="{BA07A279-300C-42EA-9B48-1B2AAFD8DAA1}">
      <dgm:prSet/>
      <dgm:spPr/>
      <dgm:t>
        <a:bodyPr/>
        <a:lstStyle/>
        <a:p>
          <a:endParaRPr lang="en-US"/>
        </a:p>
      </dgm:t>
    </dgm:pt>
    <dgm:pt modelId="{6698BE77-C664-4492-A928-5463E9FF6EBC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gm:t>
    </dgm:pt>
    <dgm:pt modelId="{6058DAB7-150C-4BAB-BC49-0AE3FE88D222}" type="parTrans" cxnId="{BB27D917-FDE8-4918-891B-9C7EE60471E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6DAE67B-7530-4D7F-9EA9-39949636C1C9}" type="sibTrans" cxnId="{BB27D917-FDE8-4918-891B-9C7EE60471EA}">
      <dgm:prSet/>
      <dgm:spPr/>
      <dgm:t>
        <a:bodyPr/>
        <a:lstStyle/>
        <a:p>
          <a:endParaRPr lang="en-US"/>
        </a:p>
      </dgm:t>
    </dgm:pt>
    <dgm:pt modelId="{0F874F90-7680-4C8A-A290-3DB4E94EB97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E1B8239-6746-49F0-B0A1-1AF1BF4AA96A}" type="parTrans" cxnId="{A3FD3030-23E0-4C40-AD2E-8172FFAD770E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89DC0EB-76A9-4EFB-9065-049A8301F239}" type="sibTrans" cxnId="{A3FD3030-23E0-4C40-AD2E-8172FFAD770E}">
      <dgm:prSet/>
      <dgm:spPr/>
      <dgm:t>
        <a:bodyPr/>
        <a:lstStyle/>
        <a:p>
          <a:endParaRPr lang="en-US"/>
        </a:p>
      </dgm:t>
    </dgm:pt>
    <dgm:pt modelId="{6DF92A16-B9FA-4247-B87D-0FA6BFEAACC7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Operations</a:t>
          </a:r>
        </a:p>
      </dgm:t>
    </dgm:pt>
    <dgm:pt modelId="{FF8215FC-892C-408C-AD99-41A014D3B944}" type="parTrans" cxnId="{CEA24AC6-B9B2-4683-A1CA-BBA29B05E847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AB95CF18-76D2-46D6-8A37-01619AC11C97}" type="sibTrans" cxnId="{CEA24AC6-B9B2-4683-A1CA-BBA29B05E847}">
      <dgm:prSet/>
      <dgm:spPr/>
      <dgm:t>
        <a:bodyPr/>
        <a:lstStyle/>
        <a:p>
          <a:endParaRPr lang="en-US"/>
        </a:p>
      </dgm:t>
    </dgm:pt>
    <dgm:pt modelId="{580F9CCC-8895-4A16-A875-B3B0B4B5DA1D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31A47A84-B1A9-4C9C-89E2-F66F9171A2AB}" type="parTrans" cxnId="{A026ED4E-E4CF-445D-90A9-3D5EA43C1754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02037F7-73F9-4A71-B2BE-62AF5C3A608E}" type="sibTrans" cxnId="{A026ED4E-E4CF-445D-90A9-3D5EA43C1754}">
      <dgm:prSet/>
      <dgm:spPr/>
      <dgm:t>
        <a:bodyPr/>
        <a:lstStyle/>
        <a:p>
          <a:endParaRPr lang="en-US"/>
        </a:p>
      </dgm:t>
    </dgm:pt>
    <dgm:pt modelId="{9AAFBA56-8A3D-4A05-B50A-F75D9A95A4F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gm:t>
    </dgm:pt>
    <dgm:pt modelId="{6DCB959F-63FF-4B83-B60D-5E66DC331065}" type="parTrans" cxnId="{DD821DEF-02FF-464A-B3C6-2761FEF3DB1E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0BBA0F37-D63E-4A6D-A0A6-4650665738E9}" type="sibTrans" cxnId="{DD821DEF-02FF-464A-B3C6-2761FEF3DB1E}">
      <dgm:prSet/>
      <dgm:spPr/>
      <dgm:t>
        <a:bodyPr/>
        <a:lstStyle/>
        <a:p>
          <a:endParaRPr lang="en-US"/>
        </a:p>
      </dgm:t>
    </dgm:pt>
    <dgm:pt modelId="{A69346E9-1D6A-45FC-8EE7-A4AC795A72EF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660438A5-4ED5-489F-96C5-9DE97EE48F8E}" type="parTrans" cxnId="{09D5FABF-42AE-4591-AB2A-3FC4C3E0767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68685D5-C987-49D7-8689-0C1F2DED8C33}" type="sibTrans" cxnId="{09D5FABF-42AE-4591-AB2A-3FC4C3E07679}">
      <dgm:prSet/>
      <dgm:spPr/>
      <dgm:t>
        <a:bodyPr/>
        <a:lstStyle/>
        <a:p>
          <a:endParaRPr lang="en-US"/>
        </a:p>
      </dgm:t>
    </dgm:pt>
    <dgm:pt modelId="{CE4A5ADD-7795-4B67-A2C5-C1E75DD709F1}" type="pres">
      <dgm:prSet presAssocID="{DF99D395-D990-48EF-99CD-1B9040F12F8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4ADEC9-4E04-4A0D-83ED-40F902412FD5}" type="pres">
      <dgm:prSet presAssocID="{03D30A5A-A746-4286-89D2-B64153EC986E}" presName="hierRoot1" presStyleCnt="0">
        <dgm:presLayoutVars>
          <dgm:hierBranch val="init"/>
        </dgm:presLayoutVars>
      </dgm:prSet>
      <dgm:spPr/>
    </dgm:pt>
    <dgm:pt modelId="{73FE6BE3-E264-4D9F-9CD0-C8571AB66865}" type="pres">
      <dgm:prSet presAssocID="{03D30A5A-A746-4286-89D2-B64153EC986E}" presName="rootComposite1" presStyleCnt="0"/>
      <dgm:spPr/>
    </dgm:pt>
    <dgm:pt modelId="{25465840-9011-4BD7-85FD-169E73B0604F}" type="pres">
      <dgm:prSet presAssocID="{03D30A5A-A746-4286-89D2-B64153EC986E}" presName="rootText1" presStyleLbl="node0" presStyleIdx="0" presStyleCnt="1">
        <dgm:presLayoutVars>
          <dgm:chPref val="3"/>
        </dgm:presLayoutVars>
      </dgm:prSet>
      <dgm:spPr/>
    </dgm:pt>
    <dgm:pt modelId="{1F066ACC-BA9B-4A65-A4FF-8CBB69DD34DB}" type="pres">
      <dgm:prSet presAssocID="{03D30A5A-A746-4286-89D2-B64153EC986E}" presName="rootConnector1" presStyleLbl="node1" presStyleIdx="0" presStyleCnt="0"/>
      <dgm:spPr/>
    </dgm:pt>
    <dgm:pt modelId="{15C5984E-AA90-4A6E-AB45-65BC1E92138D}" type="pres">
      <dgm:prSet presAssocID="{03D30A5A-A746-4286-89D2-B64153EC986E}" presName="hierChild2" presStyleCnt="0"/>
      <dgm:spPr/>
    </dgm:pt>
    <dgm:pt modelId="{0630C041-E668-48F0-8BF8-3A78BD01CD1B}" type="pres">
      <dgm:prSet presAssocID="{5F99B2E4-FD1C-43EE-93C9-EE0047438308}" presName="Name37" presStyleLbl="parChTrans1D2" presStyleIdx="0" presStyleCnt="5"/>
      <dgm:spPr/>
    </dgm:pt>
    <dgm:pt modelId="{33ABF75D-F091-40E6-B726-AFE11463A105}" type="pres">
      <dgm:prSet presAssocID="{A11B189F-5F21-40D0-9066-1CBD2603F70B}" presName="hierRoot2" presStyleCnt="0">
        <dgm:presLayoutVars>
          <dgm:hierBranch val="init"/>
        </dgm:presLayoutVars>
      </dgm:prSet>
      <dgm:spPr/>
    </dgm:pt>
    <dgm:pt modelId="{34B9C2DF-257E-4693-A13F-F9EE7A527715}" type="pres">
      <dgm:prSet presAssocID="{A11B189F-5F21-40D0-9066-1CBD2603F70B}" presName="rootComposite" presStyleCnt="0"/>
      <dgm:spPr/>
    </dgm:pt>
    <dgm:pt modelId="{A64D8029-6CCC-4F45-BE88-21AE5ADF021E}" type="pres">
      <dgm:prSet presAssocID="{A11B189F-5F21-40D0-9066-1CBD2603F70B}" presName="rootText" presStyleLbl="node2" presStyleIdx="0" presStyleCnt="5">
        <dgm:presLayoutVars>
          <dgm:chPref val="3"/>
        </dgm:presLayoutVars>
      </dgm:prSet>
      <dgm:spPr/>
    </dgm:pt>
    <dgm:pt modelId="{EA8A6585-FF30-4F75-9E0F-2461179D886F}" type="pres">
      <dgm:prSet presAssocID="{A11B189F-5F21-40D0-9066-1CBD2603F70B}" presName="rootConnector" presStyleLbl="node2" presStyleIdx="0" presStyleCnt="5"/>
      <dgm:spPr/>
    </dgm:pt>
    <dgm:pt modelId="{A79B7CB9-4A35-4510-811B-8E1409B5E8A6}" type="pres">
      <dgm:prSet presAssocID="{A11B189F-5F21-40D0-9066-1CBD2603F70B}" presName="hierChild4" presStyleCnt="0"/>
      <dgm:spPr/>
    </dgm:pt>
    <dgm:pt modelId="{2E7083A3-4C4F-48E2-9113-08F49F6029A1}" type="pres">
      <dgm:prSet presAssocID="{DCD07415-F234-4FE6-B08C-8612D0A5E350}" presName="Name37" presStyleLbl="parChTrans1D3" presStyleIdx="0" presStyleCnt="15"/>
      <dgm:spPr/>
    </dgm:pt>
    <dgm:pt modelId="{926BF2FE-B4D3-4003-A9C0-11B1C285E198}" type="pres">
      <dgm:prSet presAssocID="{96A0818E-522B-47E5-8EC2-DE2019E57AFD}" presName="hierRoot2" presStyleCnt="0">
        <dgm:presLayoutVars>
          <dgm:hierBranch val="init"/>
        </dgm:presLayoutVars>
      </dgm:prSet>
      <dgm:spPr/>
    </dgm:pt>
    <dgm:pt modelId="{A3967E7B-BDF5-4791-B04D-AA79B9EECF77}" type="pres">
      <dgm:prSet presAssocID="{96A0818E-522B-47E5-8EC2-DE2019E57AFD}" presName="rootComposite" presStyleCnt="0"/>
      <dgm:spPr/>
    </dgm:pt>
    <dgm:pt modelId="{E776AE0E-6565-4C96-B367-F9AFD62C053D}" type="pres">
      <dgm:prSet presAssocID="{96A0818E-522B-47E5-8EC2-DE2019E57AFD}" presName="rootText" presStyleLbl="node3" presStyleIdx="0" presStyleCnt="15">
        <dgm:presLayoutVars>
          <dgm:chPref val="3"/>
        </dgm:presLayoutVars>
      </dgm:prSet>
      <dgm:spPr/>
    </dgm:pt>
    <dgm:pt modelId="{2146969C-9AB1-4028-AAFB-9D9E11B1E961}" type="pres">
      <dgm:prSet presAssocID="{96A0818E-522B-47E5-8EC2-DE2019E57AFD}" presName="rootConnector" presStyleLbl="node3" presStyleIdx="0" presStyleCnt="15"/>
      <dgm:spPr/>
    </dgm:pt>
    <dgm:pt modelId="{8319D057-F7BC-4EFF-9132-B554985A32FF}" type="pres">
      <dgm:prSet presAssocID="{96A0818E-522B-47E5-8EC2-DE2019E57AFD}" presName="hierChild4" presStyleCnt="0"/>
      <dgm:spPr/>
    </dgm:pt>
    <dgm:pt modelId="{D93D3E5E-D24B-43CE-994F-D74E23CFDAD5}" type="pres">
      <dgm:prSet presAssocID="{96A0818E-522B-47E5-8EC2-DE2019E57AFD}" presName="hierChild5" presStyleCnt="0"/>
      <dgm:spPr/>
    </dgm:pt>
    <dgm:pt modelId="{F536898E-CD5F-46B3-BAF1-A1D477F6013A}" type="pres">
      <dgm:prSet presAssocID="{159C911C-D2D9-4921-A2CE-09AD311AF0BB}" presName="Name37" presStyleLbl="parChTrans1D3" presStyleIdx="1" presStyleCnt="15"/>
      <dgm:spPr/>
    </dgm:pt>
    <dgm:pt modelId="{72D831E8-2C68-4003-83E2-76C91169D56F}" type="pres">
      <dgm:prSet presAssocID="{7581A08D-A653-4036-93B4-673E3E892B35}" presName="hierRoot2" presStyleCnt="0">
        <dgm:presLayoutVars>
          <dgm:hierBranch val="init"/>
        </dgm:presLayoutVars>
      </dgm:prSet>
      <dgm:spPr/>
    </dgm:pt>
    <dgm:pt modelId="{58D5A199-ABC5-45AC-9458-1688A5603589}" type="pres">
      <dgm:prSet presAssocID="{7581A08D-A653-4036-93B4-673E3E892B35}" presName="rootComposite" presStyleCnt="0"/>
      <dgm:spPr/>
    </dgm:pt>
    <dgm:pt modelId="{066C1629-8602-4A8B-8766-C9A5FA319442}" type="pres">
      <dgm:prSet presAssocID="{7581A08D-A653-4036-93B4-673E3E892B35}" presName="rootText" presStyleLbl="node3" presStyleIdx="1" presStyleCnt="15">
        <dgm:presLayoutVars>
          <dgm:chPref val="3"/>
        </dgm:presLayoutVars>
      </dgm:prSet>
      <dgm:spPr/>
    </dgm:pt>
    <dgm:pt modelId="{4E85B3DA-7E90-479B-9C80-87D80FA053EA}" type="pres">
      <dgm:prSet presAssocID="{7581A08D-A653-4036-93B4-673E3E892B35}" presName="rootConnector" presStyleLbl="node3" presStyleIdx="1" presStyleCnt="15"/>
      <dgm:spPr/>
    </dgm:pt>
    <dgm:pt modelId="{198C867C-CCFF-4FEB-BF6F-77476AC5D19A}" type="pres">
      <dgm:prSet presAssocID="{7581A08D-A653-4036-93B4-673E3E892B35}" presName="hierChild4" presStyleCnt="0"/>
      <dgm:spPr/>
    </dgm:pt>
    <dgm:pt modelId="{27525D0E-BEF2-4B28-B402-9E2F99E3F0E0}" type="pres">
      <dgm:prSet presAssocID="{7581A08D-A653-4036-93B4-673E3E892B35}" presName="hierChild5" presStyleCnt="0"/>
      <dgm:spPr/>
    </dgm:pt>
    <dgm:pt modelId="{B8E6D477-F819-4BC9-BC33-F786CA5E0A18}" type="pres">
      <dgm:prSet presAssocID="{3DCF74E0-D895-4B42-87EE-2FC404DE774B}" presName="Name37" presStyleLbl="parChTrans1D3" presStyleIdx="2" presStyleCnt="15"/>
      <dgm:spPr/>
    </dgm:pt>
    <dgm:pt modelId="{56891288-ADB6-4680-B9C3-756085439081}" type="pres">
      <dgm:prSet presAssocID="{AB18225C-7DEA-4C7C-BA22-5D64DF893687}" presName="hierRoot2" presStyleCnt="0">
        <dgm:presLayoutVars>
          <dgm:hierBranch val="init"/>
        </dgm:presLayoutVars>
      </dgm:prSet>
      <dgm:spPr/>
    </dgm:pt>
    <dgm:pt modelId="{DAAE9844-4907-4B80-BDAE-B3E5523A1187}" type="pres">
      <dgm:prSet presAssocID="{AB18225C-7DEA-4C7C-BA22-5D64DF893687}" presName="rootComposite" presStyleCnt="0"/>
      <dgm:spPr/>
    </dgm:pt>
    <dgm:pt modelId="{2C1B8A3D-A44A-4A03-9BF9-B0EAB0AA0E93}" type="pres">
      <dgm:prSet presAssocID="{AB18225C-7DEA-4C7C-BA22-5D64DF893687}" presName="rootText" presStyleLbl="node3" presStyleIdx="2" presStyleCnt="15">
        <dgm:presLayoutVars>
          <dgm:chPref val="3"/>
        </dgm:presLayoutVars>
      </dgm:prSet>
      <dgm:spPr/>
    </dgm:pt>
    <dgm:pt modelId="{836D0A40-734E-44AE-8F65-8042235B54B4}" type="pres">
      <dgm:prSet presAssocID="{AB18225C-7DEA-4C7C-BA22-5D64DF893687}" presName="rootConnector" presStyleLbl="node3" presStyleIdx="2" presStyleCnt="15"/>
      <dgm:spPr/>
    </dgm:pt>
    <dgm:pt modelId="{76DF6D54-CCDD-4BB7-91BE-521564D3CD8D}" type="pres">
      <dgm:prSet presAssocID="{AB18225C-7DEA-4C7C-BA22-5D64DF893687}" presName="hierChild4" presStyleCnt="0"/>
      <dgm:spPr/>
    </dgm:pt>
    <dgm:pt modelId="{0F06E75F-7C2A-4869-96CB-92A19794DC83}" type="pres">
      <dgm:prSet presAssocID="{AB18225C-7DEA-4C7C-BA22-5D64DF893687}" presName="hierChild5" presStyleCnt="0"/>
      <dgm:spPr/>
    </dgm:pt>
    <dgm:pt modelId="{E95A1CB8-5F5D-4B42-9C14-BC3F0C321C6D}" type="pres">
      <dgm:prSet presAssocID="{A11B189F-5F21-40D0-9066-1CBD2603F70B}" presName="hierChild5" presStyleCnt="0"/>
      <dgm:spPr/>
    </dgm:pt>
    <dgm:pt modelId="{6F25C64C-5727-4D81-8895-5A1C4BA8BB55}" type="pres">
      <dgm:prSet presAssocID="{605B3A98-8807-480B-A778-743C2947E372}" presName="Name37" presStyleLbl="parChTrans1D2" presStyleIdx="1" presStyleCnt="5"/>
      <dgm:spPr/>
    </dgm:pt>
    <dgm:pt modelId="{42C6FB38-28F7-4410-B0AE-5925FF65900F}" type="pres">
      <dgm:prSet presAssocID="{83B1847E-F18A-4C69-8809-FD5CDF86F29F}" presName="hierRoot2" presStyleCnt="0">
        <dgm:presLayoutVars>
          <dgm:hierBranch val="init"/>
        </dgm:presLayoutVars>
      </dgm:prSet>
      <dgm:spPr/>
    </dgm:pt>
    <dgm:pt modelId="{F869FD2D-2BDC-455E-9B99-4248B661D98B}" type="pres">
      <dgm:prSet presAssocID="{83B1847E-F18A-4C69-8809-FD5CDF86F29F}" presName="rootComposite" presStyleCnt="0"/>
      <dgm:spPr/>
    </dgm:pt>
    <dgm:pt modelId="{F492ABF2-22E4-44E1-96C7-D72EBCCBC1BE}" type="pres">
      <dgm:prSet presAssocID="{83B1847E-F18A-4C69-8809-FD5CDF86F29F}" presName="rootText" presStyleLbl="node2" presStyleIdx="1" presStyleCnt="5">
        <dgm:presLayoutVars>
          <dgm:chPref val="3"/>
        </dgm:presLayoutVars>
      </dgm:prSet>
      <dgm:spPr/>
    </dgm:pt>
    <dgm:pt modelId="{7AAE4F53-3893-41B3-8114-D37E83DB6346}" type="pres">
      <dgm:prSet presAssocID="{83B1847E-F18A-4C69-8809-FD5CDF86F29F}" presName="rootConnector" presStyleLbl="node2" presStyleIdx="1" presStyleCnt="5"/>
      <dgm:spPr/>
    </dgm:pt>
    <dgm:pt modelId="{7A098BA8-0C14-463D-A86C-88D06666048B}" type="pres">
      <dgm:prSet presAssocID="{83B1847E-F18A-4C69-8809-FD5CDF86F29F}" presName="hierChild4" presStyleCnt="0"/>
      <dgm:spPr/>
    </dgm:pt>
    <dgm:pt modelId="{4BCFBCF6-ACD8-46DD-844B-ABC4BF15CB66}" type="pres">
      <dgm:prSet presAssocID="{9B8D9B5B-287A-4DBB-A91F-C692337AA1F1}" presName="Name37" presStyleLbl="parChTrans1D3" presStyleIdx="3" presStyleCnt="15"/>
      <dgm:spPr/>
    </dgm:pt>
    <dgm:pt modelId="{EE7732CC-FC11-43EB-B38D-8296300CF567}" type="pres">
      <dgm:prSet presAssocID="{75EC3ECA-7CBF-4250-AB00-884998C021A4}" presName="hierRoot2" presStyleCnt="0">
        <dgm:presLayoutVars>
          <dgm:hierBranch val="init"/>
        </dgm:presLayoutVars>
      </dgm:prSet>
      <dgm:spPr/>
    </dgm:pt>
    <dgm:pt modelId="{FA757ACF-7490-4CC3-9663-B90A3D5055FF}" type="pres">
      <dgm:prSet presAssocID="{75EC3ECA-7CBF-4250-AB00-884998C021A4}" presName="rootComposite" presStyleCnt="0"/>
      <dgm:spPr/>
    </dgm:pt>
    <dgm:pt modelId="{6357A3ED-69B9-42FD-86A8-6BFBEE7D9908}" type="pres">
      <dgm:prSet presAssocID="{75EC3ECA-7CBF-4250-AB00-884998C021A4}" presName="rootText" presStyleLbl="node3" presStyleIdx="3" presStyleCnt="15">
        <dgm:presLayoutVars>
          <dgm:chPref val="3"/>
        </dgm:presLayoutVars>
      </dgm:prSet>
      <dgm:spPr/>
    </dgm:pt>
    <dgm:pt modelId="{A4D19C62-85A3-45AE-8CC4-57F5EBF8EBDB}" type="pres">
      <dgm:prSet presAssocID="{75EC3ECA-7CBF-4250-AB00-884998C021A4}" presName="rootConnector" presStyleLbl="node3" presStyleIdx="3" presStyleCnt="15"/>
      <dgm:spPr/>
    </dgm:pt>
    <dgm:pt modelId="{FB6664BE-A984-4A3C-9B62-C41BBF074DB8}" type="pres">
      <dgm:prSet presAssocID="{75EC3ECA-7CBF-4250-AB00-884998C021A4}" presName="hierChild4" presStyleCnt="0"/>
      <dgm:spPr/>
    </dgm:pt>
    <dgm:pt modelId="{EA52946E-53C5-48F0-A3EF-02B1630556E0}" type="pres">
      <dgm:prSet presAssocID="{75EC3ECA-7CBF-4250-AB00-884998C021A4}" presName="hierChild5" presStyleCnt="0"/>
      <dgm:spPr/>
    </dgm:pt>
    <dgm:pt modelId="{F36E3F32-1290-4DE1-8441-1138DB7FD905}" type="pres">
      <dgm:prSet presAssocID="{5C02052F-BD95-420B-84E3-CE82D2F1E67D}" presName="Name37" presStyleLbl="parChTrans1D3" presStyleIdx="4" presStyleCnt="15"/>
      <dgm:spPr/>
    </dgm:pt>
    <dgm:pt modelId="{D0C9172E-70B2-4EDE-8374-82053D68D69B}" type="pres">
      <dgm:prSet presAssocID="{87F4C121-3CC5-464E-8A6A-C00F93E2B665}" presName="hierRoot2" presStyleCnt="0">
        <dgm:presLayoutVars>
          <dgm:hierBranch val="init"/>
        </dgm:presLayoutVars>
      </dgm:prSet>
      <dgm:spPr/>
    </dgm:pt>
    <dgm:pt modelId="{45044D1D-5C0D-4319-9A0A-DB16CB4763BA}" type="pres">
      <dgm:prSet presAssocID="{87F4C121-3CC5-464E-8A6A-C00F93E2B665}" presName="rootComposite" presStyleCnt="0"/>
      <dgm:spPr/>
    </dgm:pt>
    <dgm:pt modelId="{871F0B84-0423-4FED-AC16-56B69A2F42A3}" type="pres">
      <dgm:prSet presAssocID="{87F4C121-3CC5-464E-8A6A-C00F93E2B665}" presName="rootText" presStyleLbl="node3" presStyleIdx="4" presStyleCnt="15">
        <dgm:presLayoutVars>
          <dgm:chPref val="3"/>
        </dgm:presLayoutVars>
      </dgm:prSet>
      <dgm:spPr/>
    </dgm:pt>
    <dgm:pt modelId="{702E09AC-5BFE-4DBA-879D-7CAEEBBFDC16}" type="pres">
      <dgm:prSet presAssocID="{87F4C121-3CC5-464E-8A6A-C00F93E2B665}" presName="rootConnector" presStyleLbl="node3" presStyleIdx="4" presStyleCnt="15"/>
      <dgm:spPr/>
    </dgm:pt>
    <dgm:pt modelId="{2ECBD9BC-9AA4-462B-9E4D-B001AB958E3F}" type="pres">
      <dgm:prSet presAssocID="{87F4C121-3CC5-464E-8A6A-C00F93E2B665}" presName="hierChild4" presStyleCnt="0"/>
      <dgm:spPr/>
    </dgm:pt>
    <dgm:pt modelId="{6AF3E23A-3F38-47A9-BA89-D1386A3D3B26}" type="pres">
      <dgm:prSet presAssocID="{87F4C121-3CC5-464E-8A6A-C00F93E2B665}" presName="hierChild5" presStyleCnt="0"/>
      <dgm:spPr/>
    </dgm:pt>
    <dgm:pt modelId="{133FED85-AEFD-4FB6-91FE-FD8A616620ED}" type="pres">
      <dgm:prSet presAssocID="{39910E66-8778-4B61-9585-5FE01765410F}" presName="Name37" presStyleLbl="parChTrans1D3" presStyleIdx="5" presStyleCnt="15"/>
      <dgm:spPr/>
    </dgm:pt>
    <dgm:pt modelId="{919C5C35-D06A-4EC7-A22D-951211E5AA09}" type="pres">
      <dgm:prSet presAssocID="{F62DF35C-A6B8-4E3F-80B9-888F93F6491A}" presName="hierRoot2" presStyleCnt="0">
        <dgm:presLayoutVars>
          <dgm:hierBranch val="init"/>
        </dgm:presLayoutVars>
      </dgm:prSet>
      <dgm:spPr/>
    </dgm:pt>
    <dgm:pt modelId="{0B7E6644-A9D8-46E8-B976-4C1162A86202}" type="pres">
      <dgm:prSet presAssocID="{F62DF35C-A6B8-4E3F-80B9-888F93F6491A}" presName="rootComposite" presStyleCnt="0"/>
      <dgm:spPr/>
    </dgm:pt>
    <dgm:pt modelId="{6606C52C-FEE1-4851-964F-ED5CB47303AA}" type="pres">
      <dgm:prSet presAssocID="{F62DF35C-A6B8-4E3F-80B9-888F93F6491A}" presName="rootText" presStyleLbl="node3" presStyleIdx="5" presStyleCnt="15">
        <dgm:presLayoutVars>
          <dgm:chPref val="3"/>
        </dgm:presLayoutVars>
      </dgm:prSet>
      <dgm:spPr/>
    </dgm:pt>
    <dgm:pt modelId="{2EC1F7A1-3E8A-4BCC-A8F5-90EDE1C871B2}" type="pres">
      <dgm:prSet presAssocID="{F62DF35C-A6B8-4E3F-80B9-888F93F6491A}" presName="rootConnector" presStyleLbl="node3" presStyleIdx="5" presStyleCnt="15"/>
      <dgm:spPr/>
    </dgm:pt>
    <dgm:pt modelId="{690BE770-81BE-4E19-81F0-6FECCDFC6081}" type="pres">
      <dgm:prSet presAssocID="{F62DF35C-A6B8-4E3F-80B9-888F93F6491A}" presName="hierChild4" presStyleCnt="0"/>
      <dgm:spPr/>
    </dgm:pt>
    <dgm:pt modelId="{77400DF6-0B66-4DD7-BCFF-32E46A408A17}" type="pres">
      <dgm:prSet presAssocID="{F62DF35C-A6B8-4E3F-80B9-888F93F6491A}" presName="hierChild5" presStyleCnt="0"/>
      <dgm:spPr/>
    </dgm:pt>
    <dgm:pt modelId="{6A3FBB14-AADB-4221-BA6E-B1B27AF0127E}" type="pres">
      <dgm:prSet presAssocID="{83B1847E-F18A-4C69-8809-FD5CDF86F29F}" presName="hierChild5" presStyleCnt="0"/>
      <dgm:spPr/>
    </dgm:pt>
    <dgm:pt modelId="{82C9FE79-F460-47F4-8903-8BD45BB39FB2}" type="pres">
      <dgm:prSet presAssocID="{85C7CD17-10D8-47EB-9002-391AD3139B2E}" presName="Name37" presStyleLbl="parChTrans1D2" presStyleIdx="2" presStyleCnt="5"/>
      <dgm:spPr/>
    </dgm:pt>
    <dgm:pt modelId="{0A6750C7-05EB-4D95-95BB-6DC48652E9D9}" type="pres">
      <dgm:prSet presAssocID="{37C3417A-76BC-49A4-88A4-201D3871EA14}" presName="hierRoot2" presStyleCnt="0">
        <dgm:presLayoutVars>
          <dgm:hierBranch val="init"/>
        </dgm:presLayoutVars>
      </dgm:prSet>
      <dgm:spPr/>
    </dgm:pt>
    <dgm:pt modelId="{D5C657A5-B0EA-4656-8FA2-414C26EA7020}" type="pres">
      <dgm:prSet presAssocID="{37C3417A-76BC-49A4-88A4-201D3871EA14}" presName="rootComposite" presStyleCnt="0"/>
      <dgm:spPr/>
    </dgm:pt>
    <dgm:pt modelId="{0F49D526-2F85-4B25-B2EB-767F4548F456}" type="pres">
      <dgm:prSet presAssocID="{37C3417A-76BC-49A4-88A4-201D3871EA14}" presName="rootText" presStyleLbl="node2" presStyleIdx="2" presStyleCnt="5">
        <dgm:presLayoutVars>
          <dgm:chPref val="3"/>
        </dgm:presLayoutVars>
      </dgm:prSet>
      <dgm:spPr/>
    </dgm:pt>
    <dgm:pt modelId="{F4D7BFE5-5EEA-4715-814E-430FE103E789}" type="pres">
      <dgm:prSet presAssocID="{37C3417A-76BC-49A4-88A4-201D3871EA14}" presName="rootConnector" presStyleLbl="node2" presStyleIdx="2" presStyleCnt="5"/>
      <dgm:spPr/>
    </dgm:pt>
    <dgm:pt modelId="{87C1857D-A76D-42B9-BAC0-427721CA1F0B}" type="pres">
      <dgm:prSet presAssocID="{37C3417A-76BC-49A4-88A4-201D3871EA14}" presName="hierChild4" presStyleCnt="0"/>
      <dgm:spPr/>
    </dgm:pt>
    <dgm:pt modelId="{8034E772-E8B1-465F-A05A-9BC768A59062}" type="pres">
      <dgm:prSet presAssocID="{E9D92EE5-1E76-41B2-B76D-0412621E7B83}" presName="Name37" presStyleLbl="parChTrans1D3" presStyleIdx="6" presStyleCnt="15"/>
      <dgm:spPr/>
    </dgm:pt>
    <dgm:pt modelId="{4D49D3CA-4391-4EF0-91A8-F3D41EE79A27}" type="pres">
      <dgm:prSet presAssocID="{7955E9BA-F86A-4EFB-B23B-76D1F25EFFE9}" presName="hierRoot2" presStyleCnt="0">
        <dgm:presLayoutVars>
          <dgm:hierBranch val="init"/>
        </dgm:presLayoutVars>
      </dgm:prSet>
      <dgm:spPr/>
    </dgm:pt>
    <dgm:pt modelId="{A8EB59FB-5138-4E7E-AAD5-A26CD13346FF}" type="pres">
      <dgm:prSet presAssocID="{7955E9BA-F86A-4EFB-B23B-76D1F25EFFE9}" presName="rootComposite" presStyleCnt="0"/>
      <dgm:spPr/>
    </dgm:pt>
    <dgm:pt modelId="{9E0B4BC1-842E-454E-BBEC-0C5DBC12716B}" type="pres">
      <dgm:prSet presAssocID="{7955E9BA-F86A-4EFB-B23B-76D1F25EFFE9}" presName="rootText" presStyleLbl="node3" presStyleIdx="6" presStyleCnt="15">
        <dgm:presLayoutVars>
          <dgm:chPref val="3"/>
        </dgm:presLayoutVars>
      </dgm:prSet>
      <dgm:spPr/>
    </dgm:pt>
    <dgm:pt modelId="{EE197A0F-140C-4514-9775-1F4FB957FE1B}" type="pres">
      <dgm:prSet presAssocID="{7955E9BA-F86A-4EFB-B23B-76D1F25EFFE9}" presName="rootConnector" presStyleLbl="node3" presStyleIdx="6" presStyleCnt="15"/>
      <dgm:spPr/>
    </dgm:pt>
    <dgm:pt modelId="{F950981B-6807-4086-BF71-0341FEB73E5C}" type="pres">
      <dgm:prSet presAssocID="{7955E9BA-F86A-4EFB-B23B-76D1F25EFFE9}" presName="hierChild4" presStyleCnt="0"/>
      <dgm:spPr/>
    </dgm:pt>
    <dgm:pt modelId="{BEA045A9-874A-4C44-AB16-E09068D0DA9D}" type="pres">
      <dgm:prSet presAssocID="{7955E9BA-F86A-4EFB-B23B-76D1F25EFFE9}" presName="hierChild5" presStyleCnt="0"/>
      <dgm:spPr/>
    </dgm:pt>
    <dgm:pt modelId="{BC0DE487-383D-4F44-B01D-A1894C6EA95E}" type="pres">
      <dgm:prSet presAssocID="{21B1D4B5-84CE-487C-9A17-6A13F70749E0}" presName="Name37" presStyleLbl="parChTrans1D3" presStyleIdx="7" presStyleCnt="15"/>
      <dgm:spPr/>
    </dgm:pt>
    <dgm:pt modelId="{07A44C2C-3E52-428F-9AB6-6E0EF4CD8ADF}" type="pres">
      <dgm:prSet presAssocID="{0360A432-FB53-4270-B8A6-413661C1EC90}" presName="hierRoot2" presStyleCnt="0">
        <dgm:presLayoutVars>
          <dgm:hierBranch val="init"/>
        </dgm:presLayoutVars>
      </dgm:prSet>
      <dgm:spPr/>
    </dgm:pt>
    <dgm:pt modelId="{9C778B98-DB80-4C98-83E9-970A751D5459}" type="pres">
      <dgm:prSet presAssocID="{0360A432-FB53-4270-B8A6-413661C1EC90}" presName="rootComposite" presStyleCnt="0"/>
      <dgm:spPr/>
    </dgm:pt>
    <dgm:pt modelId="{07F8E73A-0120-402D-9D21-A66CF675CAA3}" type="pres">
      <dgm:prSet presAssocID="{0360A432-FB53-4270-B8A6-413661C1EC90}" presName="rootText" presStyleLbl="node3" presStyleIdx="7" presStyleCnt="15">
        <dgm:presLayoutVars>
          <dgm:chPref val="3"/>
        </dgm:presLayoutVars>
      </dgm:prSet>
      <dgm:spPr/>
    </dgm:pt>
    <dgm:pt modelId="{18BF772D-9FE2-4294-865C-393153A3B8C3}" type="pres">
      <dgm:prSet presAssocID="{0360A432-FB53-4270-B8A6-413661C1EC90}" presName="rootConnector" presStyleLbl="node3" presStyleIdx="7" presStyleCnt="15"/>
      <dgm:spPr/>
    </dgm:pt>
    <dgm:pt modelId="{537F18B6-A3EC-4B13-957F-2DFF30B47DAC}" type="pres">
      <dgm:prSet presAssocID="{0360A432-FB53-4270-B8A6-413661C1EC90}" presName="hierChild4" presStyleCnt="0"/>
      <dgm:spPr/>
    </dgm:pt>
    <dgm:pt modelId="{00D9CF33-B1F6-4F6C-89E0-DFA548A0E67E}" type="pres">
      <dgm:prSet presAssocID="{0360A432-FB53-4270-B8A6-413661C1EC90}" presName="hierChild5" presStyleCnt="0"/>
      <dgm:spPr/>
    </dgm:pt>
    <dgm:pt modelId="{2C43AE71-0A90-426C-8DD5-1B9D4DFCA3E4}" type="pres">
      <dgm:prSet presAssocID="{40C28635-22FF-450E-B18D-AC02B75C5DF5}" presName="Name37" presStyleLbl="parChTrans1D3" presStyleIdx="8" presStyleCnt="15"/>
      <dgm:spPr/>
    </dgm:pt>
    <dgm:pt modelId="{711BCAA4-B414-46DF-82AC-498E8C47D514}" type="pres">
      <dgm:prSet presAssocID="{17974868-E177-4182-9B73-B6C80C9525D2}" presName="hierRoot2" presStyleCnt="0">
        <dgm:presLayoutVars>
          <dgm:hierBranch val="init"/>
        </dgm:presLayoutVars>
      </dgm:prSet>
      <dgm:spPr/>
    </dgm:pt>
    <dgm:pt modelId="{79F15D41-9846-4193-ACCC-639D6362128A}" type="pres">
      <dgm:prSet presAssocID="{17974868-E177-4182-9B73-B6C80C9525D2}" presName="rootComposite" presStyleCnt="0"/>
      <dgm:spPr/>
    </dgm:pt>
    <dgm:pt modelId="{91BD5D1E-93A9-4900-8045-41BD186CCD7E}" type="pres">
      <dgm:prSet presAssocID="{17974868-E177-4182-9B73-B6C80C9525D2}" presName="rootText" presStyleLbl="node3" presStyleIdx="8" presStyleCnt="15">
        <dgm:presLayoutVars>
          <dgm:chPref val="3"/>
        </dgm:presLayoutVars>
      </dgm:prSet>
      <dgm:spPr/>
    </dgm:pt>
    <dgm:pt modelId="{05C6A17D-9DC6-4465-ACB1-967D79C72EE5}" type="pres">
      <dgm:prSet presAssocID="{17974868-E177-4182-9B73-B6C80C9525D2}" presName="rootConnector" presStyleLbl="node3" presStyleIdx="8" presStyleCnt="15"/>
      <dgm:spPr/>
    </dgm:pt>
    <dgm:pt modelId="{467C5831-807E-45A4-B220-CC9CA942DB6C}" type="pres">
      <dgm:prSet presAssocID="{17974868-E177-4182-9B73-B6C80C9525D2}" presName="hierChild4" presStyleCnt="0"/>
      <dgm:spPr/>
    </dgm:pt>
    <dgm:pt modelId="{84C42E8C-1780-4016-84A9-D76A02208902}" type="pres">
      <dgm:prSet presAssocID="{17974868-E177-4182-9B73-B6C80C9525D2}" presName="hierChild5" presStyleCnt="0"/>
      <dgm:spPr/>
    </dgm:pt>
    <dgm:pt modelId="{109A6600-5DEC-4A53-A487-24FCA4E3D56A}" type="pres">
      <dgm:prSet presAssocID="{37C3417A-76BC-49A4-88A4-201D3871EA14}" presName="hierChild5" presStyleCnt="0"/>
      <dgm:spPr/>
    </dgm:pt>
    <dgm:pt modelId="{D40F118E-C475-41FE-A92C-8842CCDCE29F}" type="pres">
      <dgm:prSet presAssocID="{C6EFF020-9BC0-448E-8F7C-065556C81219}" presName="Name37" presStyleLbl="parChTrans1D2" presStyleIdx="3" presStyleCnt="5"/>
      <dgm:spPr/>
    </dgm:pt>
    <dgm:pt modelId="{3A6B6344-5475-4D07-9093-17BE7970E7EE}" type="pres">
      <dgm:prSet presAssocID="{43060B02-FFCF-4EE3-BB85-8F4CFBCB0D56}" presName="hierRoot2" presStyleCnt="0">
        <dgm:presLayoutVars>
          <dgm:hierBranch val="init"/>
        </dgm:presLayoutVars>
      </dgm:prSet>
      <dgm:spPr/>
    </dgm:pt>
    <dgm:pt modelId="{BCB73966-2706-4F65-8C95-878BBABFE44A}" type="pres">
      <dgm:prSet presAssocID="{43060B02-FFCF-4EE3-BB85-8F4CFBCB0D56}" presName="rootComposite" presStyleCnt="0"/>
      <dgm:spPr/>
    </dgm:pt>
    <dgm:pt modelId="{21BBD21A-61BF-433B-B719-894572D9FF53}" type="pres">
      <dgm:prSet presAssocID="{43060B02-FFCF-4EE3-BB85-8F4CFBCB0D56}" presName="rootText" presStyleLbl="node2" presStyleIdx="3" presStyleCnt="5">
        <dgm:presLayoutVars>
          <dgm:chPref val="3"/>
        </dgm:presLayoutVars>
      </dgm:prSet>
      <dgm:spPr/>
    </dgm:pt>
    <dgm:pt modelId="{E1B22E25-C4D1-4834-9ACD-CC7C9BD20AE1}" type="pres">
      <dgm:prSet presAssocID="{43060B02-FFCF-4EE3-BB85-8F4CFBCB0D56}" presName="rootConnector" presStyleLbl="node2" presStyleIdx="3" presStyleCnt="5"/>
      <dgm:spPr/>
    </dgm:pt>
    <dgm:pt modelId="{B83BCF64-0242-4854-A923-3A81C925D353}" type="pres">
      <dgm:prSet presAssocID="{43060B02-FFCF-4EE3-BB85-8F4CFBCB0D56}" presName="hierChild4" presStyleCnt="0"/>
      <dgm:spPr/>
    </dgm:pt>
    <dgm:pt modelId="{505FBDF4-6336-4780-9D21-ADB02FAD1ABF}" type="pres">
      <dgm:prSet presAssocID="{E95E867C-8371-4C8B-9643-AAC79D42E8D9}" presName="Name37" presStyleLbl="parChTrans1D3" presStyleIdx="9" presStyleCnt="15"/>
      <dgm:spPr/>
    </dgm:pt>
    <dgm:pt modelId="{45A9761C-56D7-4532-85E1-71C9AD5063CE}" type="pres">
      <dgm:prSet presAssocID="{2D8B3C4B-7763-404E-8D96-F2FA97391D8C}" presName="hierRoot2" presStyleCnt="0">
        <dgm:presLayoutVars>
          <dgm:hierBranch val="init"/>
        </dgm:presLayoutVars>
      </dgm:prSet>
      <dgm:spPr/>
    </dgm:pt>
    <dgm:pt modelId="{0BAC5149-3039-4C82-8916-A02295C0D31C}" type="pres">
      <dgm:prSet presAssocID="{2D8B3C4B-7763-404E-8D96-F2FA97391D8C}" presName="rootComposite" presStyleCnt="0"/>
      <dgm:spPr/>
    </dgm:pt>
    <dgm:pt modelId="{20677512-71E7-400E-8C26-9AC2F62CB586}" type="pres">
      <dgm:prSet presAssocID="{2D8B3C4B-7763-404E-8D96-F2FA97391D8C}" presName="rootText" presStyleLbl="node3" presStyleIdx="9" presStyleCnt="15">
        <dgm:presLayoutVars>
          <dgm:chPref val="3"/>
        </dgm:presLayoutVars>
      </dgm:prSet>
      <dgm:spPr/>
    </dgm:pt>
    <dgm:pt modelId="{83717934-6316-497A-8988-730B278F845C}" type="pres">
      <dgm:prSet presAssocID="{2D8B3C4B-7763-404E-8D96-F2FA97391D8C}" presName="rootConnector" presStyleLbl="node3" presStyleIdx="9" presStyleCnt="15"/>
      <dgm:spPr/>
    </dgm:pt>
    <dgm:pt modelId="{A42BFD09-D159-413F-B6C8-CCDE2AE81BCB}" type="pres">
      <dgm:prSet presAssocID="{2D8B3C4B-7763-404E-8D96-F2FA97391D8C}" presName="hierChild4" presStyleCnt="0"/>
      <dgm:spPr/>
    </dgm:pt>
    <dgm:pt modelId="{90BBD5C7-8734-4335-8158-EB16F279E81E}" type="pres">
      <dgm:prSet presAssocID="{2D8B3C4B-7763-404E-8D96-F2FA97391D8C}" presName="hierChild5" presStyleCnt="0"/>
      <dgm:spPr/>
    </dgm:pt>
    <dgm:pt modelId="{CEA72BA8-A8E8-466A-AAD1-4C3BA4B60262}" type="pres">
      <dgm:prSet presAssocID="{6058DAB7-150C-4BAB-BC49-0AE3FE88D222}" presName="Name37" presStyleLbl="parChTrans1D3" presStyleIdx="10" presStyleCnt="15"/>
      <dgm:spPr/>
    </dgm:pt>
    <dgm:pt modelId="{BB58E8E9-42EE-41B9-A9E1-4B0459EE85D4}" type="pres">
      <dgm:prSet presAssocID="{6698BE77-C664-4492-A928-5463E9FF6EBC}" presName="hierRoot2" presStyleCnt="0">
        <dgm:presLayoutVars>
          <dgm:hierBranch val="init"/>
        </dgm:presLayoutVars>
      </dgm:prSet>
      <dgm:spPr/>
    </dgm:pt>
    <dgm:pt modelId="{803C30C4-6F82-4289-8F32-AFC6C5F0C423}" type="pres">
      <dgm:prSet presAssocID="{6698BE77-C664-4492-A928-5463E9FF6EBC}" presName="rootComposite" presStyleCnt="0"/>
      <dgm:spPr/>
    </dgm:pt>
    <dgm:pt modelId="{DBF900D2-0C5A-41B0-8DF8-BAD5A3AC1515}" type="pres">
      <dgm:prSet presAssocID="{6698BE77-C664-4492-A928-5463E9FF6EBC}" presName="rootText" presStyleLbl="node3" presStyleIdx="10" presStyleCnt="15">
        <dgm:presLayoutVars>
          <dgm:chPref val="3"/>
        </dgm:presLayoutVars>
      </dgm:prSet>
      <dgm:spPr/>
    </dgm:pt>
    <dgm:pt modelId="{B353884A-FF07-4E3A-B3ED-433076EDB274}" type="pres">
      <dgm:prSet presAssocID="{6698BE77-C664-4492-A928-5463E9FF6EBC}" presName="rootConnector" presStyleLbl="node3" presStyleIdx="10" presStyleCnt="15"/>
      <dgm:spPr/>
    </dgm:pt>
    <dgm:pt modelId="{A2D2B834-05E9-4E1E-BA66-A49605D73B8A}" type="pres">
      <dgm:prSet presAssocID="{6698BE77-C664-4492-A928-5463E9FF6EBC}" presName="hierChild4" presStyleCnt="0"/>
      <dgm:spPr/>
    </dgm:pt>
    <dgm:pt modelId="{9EE2A674-42EE-43AD-9678-D759C394A54B}" type="pres">
      <dgm:prSet presAssocID="{6698BE77-C664-4492-A928-5463E9FF6EBC}" presName="hierChild5" presStyleCnt="0"/>
      <dgm:spPr/>
    </dgm:pt>
    <dgm:pt modelId="{00053E8D-7E05-4121-B6DF-3EC9149AFA9C}" type="pres">
      <dgm:prSet presAssocID="{CE1B8239-6746-49F0-B0A1-1AF1BF4AA96A}" presName="Name37" presStyleLbl="parChTrans1D3" presStyleIdx="11" presStyleCnt="15"/>
      <dgm:spPr/>
    </dgm:pt>
    <dgm:pt modelId="{88DE439F-4850-4473-8334-D38D4A0AC35E}" type="pres">
      <dgm:prSet presAssocID="{0F874F90-7680-4C8A-A290-3DB4E94EB979}" presName="hierRoot2" presStyleCnt="0">
        <dgm:presLayoutVars>
          <dgm:hierBranch val="init"/>
        </dgm:presLayoutVars>
      </dgm:prSet>
      <dgm:spPr/>
    </dgm:pt>
    <dgm:pt modelId="{5E844F92-5BC3-42F4-9C2E-172AA7CEA99C}" type="pres">
      <dgm:prSet presAssocID="{0F874F90-7680-4C8A-A290-3DB4E94EB979}" presName="rootComposite" presStyleCnt="0"/>
      <dgm:spPr/>
    </dgm:pt>
    <dgm:pt modelId="{B98BB304-8147-4E02-B48E-0FCC316F243E}" type="pres">
      <dgm:prSet presAssocID="{0F874F90-7680-4C8A-A290-3DB4E94EB979}" presName="rootText" presStyleLbl="node3" presStyleIdx="11" presStyleCnt="15">
        <dgm:presLayoutVars>
          <dgm:chPref val="3"/>
        </dgm:presLayoutVars>
      </dgm:prSet>
      <dgm:spPr/>
    </dgm:pt>
    <dgm:pt modelId="{D54380FB-F502-47DC-9CE6-2CB752C02261}" type="pres">
      <dgm:prSet presAssocID="{0F874F90-7680-4C8A-A290-3DB4E94EB979}" presName="rootConnector" presStyleLbl="node3" presStyleIdx="11" presStyleCnt="15"/>
      <dgm:spPr/>
    </dgm:pt>
    <dgm:pt modelId="{3564FE51-DF63-45C2-AAB9-3FFC3A13E59E}" type="pres">
      <dgm:prSet presAssocID="{0F874F90-7680-4C8A-A290-3DB4E94EB979}" presName="hierChild4" presStyleCnt="0"/>
      <dgm:spPr/>
    </dgm:pt>
    <dgm:pt modelId="{69BEE1AF-F40D-4958-AA00-CA4EF66988A0}" type="pres">
      <dgm:prSet presAssocID="{0F874F90-7680-4C8A-A290-3DB4E94EB979}" presName="hierChild5" presStyleCnt="0"/>
      <dgm:spPr/>
    </dgm:pt>
    <dgm:pt modelId="{EA7F672F-6DF2-4A88-919B-4EE85B061CE0}" type="pres">
      <dgm:prSet presAssocID="{43060B02-FFCF-4EE3-BB85-8F4CFBCB0D56}" presName="hierChild5" presStyleCnt="0"/>
      <dgm:spPr/>
    </dgm:pt>
    <dgm:pt modelId="{22280E43-0090-40B9-BE7C-C54EC952C828}" type="pres">
      <dgm:prSet presAssocID="{FF8215FC-892C-408C-AD99-41A014D3B944}" presName="Name37" presStyleLbl="parChTrans1D2" presStyleIdx="4" presStyleCnt="5"/>
      <dgm:spPr/>
    </dgm:pt>
    <dgm:pt modelId="{8C75490F-DB68-4A3E-A75F-F8064E1DF599}" type="pres">
      <dgm:prSet presAssocID="{6DF92A16-B9FA-4247-B87D-0FA6BFEAACC7}" presName="hierRoot2" presStyleCnt="0">
        <dgm:presLayoutVars>
          <dgm:hierBranch val="init"/>
        </dgm:presLayoutVars>
      </dgm:prSet>
      <dgm:spPr/>
    </dgm:pt>
    <dgm:pt modelId="{823A7A83-E24B-4E5C-8452-A5C255666FA5}" type="pres">
      <dgm:prSet presAssocID="{6DF92A16-B9FA-4247-B87D-0FA6BFEAACC7}" presName="rootComposite" presStyleCnt="0"/>
      <dgm:spPr/>
    </dgm:pt>
    <dgm:pt modelId="{A471E29D-1473-4F8A-BC23-9F17129ED415}" type="pres">
      <dgm:prSet presAssocID="{6DF92A16-B9FA-4247-B87D-0FA6BFEAACC7}" presName="rootText" presStyleLbl="node2" presStyleIdx="4" presStyleCnt="5">
        <dgm:presLayoutVars>
          <dgm:chPref val="3"/>
        </dgm:presLayoutVars>
      </dgm:prSet>
      <dgm:spPr/>
    </dgm:pt>
    <dgm:pt modelId="{01E00189-4427-45E0-A362-DE5A22D5DD5F}" type="pres">
      <dgm:prSet presAssocID="{6DF92A16-B9FA-4247-B87D-0FA6BFEAACC7}" presName="rootConnector" presStyleLbl="node2" presStyleIdx="4" presStyleCnt="5"/>
      <dgm:spPr/>
    </dgm:pt>
    <dgm:pt modelId="{29F9D208-4956-4AF2-84C0-F67335EFFE78}" type="pres">
      <dgm:prSet presAssocID="{6DF92A16-B9FA-4247-B87D-0FA6BFEAACC7}" presName="hierChild4" presStyleCnt="0"/>
      <dgm:spPr/>
    </dgm:pt>
    <dgm:pt modelId="{F20FA1D3-F1D9-4AA3-98CA-79188D588367}" type="pres">
      <dgm:prSet presAssocID="{31A47A84-B1A9-4C9C-89E2-F66F9171A2AB}" presName="Name37" presStyleLbl="parChTrans1D3" presStyleIdx="12" presStyleCnt="15"/>
      <dgm:spPr/>
    </dgm:pt>
    <dgm:pt modelId="{4382160F-9BBF-4DB5-8479-5C926030F455}" type="pres">
      <dgm:prSet presAssocID="{580F9CCC-8895-4A16-A875-B3B0B4B5DA1D}" presName="hierRoot2" presStyleCnt="0">
        <dgm:presLayoutVars>
          <dgm:hierBranch val="init"/>
        </dgm:presLayoutVars>
      </dgm:prSet>
      <dgm:spPr/>
    </dgm:pt>
    <dgm:pt modelId="{8046977A-A9BF-4818-9F77-7444FAA8CCBF}" type="pres">
      <dgm:prSet presAssocID="{580F9CCC-8895-4A16-A875-B3B0B4B5DA1D}" presName="rootComposite" presStyleCnt="0"/>
      <dgm:spPr/>
    </dgm:pt>
    <dgm:pt modelId="{6D870870-6D6C-4860-B356-0D56C8BCE8A4}" type="pres">
      <dgm:prSet presAssocID="{580F9CCC-8895-4A16-A875-B3B0B4B5DA1D}" presName="rootText" presStyleLbl="node3" presStyleIdx="12" presStyleCnt="15">
        <dgm:presLayoutVars>
          <dgm:chPref val="3"/>
        </dgm:presLayoutVars>
      </dgm:prSet>
      <dgm:spPr/>
    </dgm:pt>
    <dgm:pt modelId="{40270011-E9A3-448F-A6EA-9399CFC0F70F}" type="pres">
      <dgm:prSet presAssocID="{580F9CCC-8895-4A16-A875-B3B0B4B5DA1D}" presName="rootConnector" presStyleLbl="node3" presStyleIdx="12" presStyleCnt="15"/>
      <dgm:spPr/>
    </dgm:pt>
    <dgm:pt modelId="{372EE7D3-F2F5-484B-8135-112EA99AB08A}" type="pres">
      <dgm:prSet presAssocID="{580F9CCC-8895-4A16-A875-B3B0B4B5DA1D}" presName="hierChild4" presStyleCnt="0"/>
      <dgm:spPr/>
    </dgm:pt>
    <dgm:pt modelId="{5B0E2BB0-2B56-4B7B-8A45-459107ED4E6D}" type="pres">
      <dgm:prSet presAssocID="{580F9CCC-8895-4A16-A875-B3B0B4B5DA1D}" presName="hierChild5" presStyleCnt="0"/>
      <dgm:spPr/>
    </dgm:pt>
    <dgm:pt modelId="{0B78DE95-95A8-48F0-94AD-6D8828D4C7E9}" type="pres">
      <dgm:prSet presAssocID="{6DCB959F-63FF-4B83-B60D-5E66DC331065}" presName="Name37" presStyleLbl="parChTrans1D3" presStyleIdx="13" presStyleCnt="15"/>
      <dgm:spPr/>
    </dgm:pt>
    <dgm:pt modelId="{3F0A8F80-C41E-4079-8AA1-D66ADFA56772}" type="pres">
      <dgm:prSet presAssocID="{9AAFBA56-8A3D-4A05-B50A-F75D9A95A4F9}" presName="hierRoot2" presStyleCnt="0">
        <dgm:presLayoutVars>
          <dgm:hierBranch val="init"/>
        </dgm:presLayoutVars>
      </dgm:prSet>
      <dgm:spPr/>
    </dgm:pt>
    <dgm:pt modelId="{16B8EBA1-7180-4E37-B3F6-C1B9FA7257B5}" type="pres">
      <dgm:prSet presAssocID="{9AAFBA56-8A3D-4A05-B50A-F75D9A95A4F9}" presName="rootComposite" presStyleCnt="0"/>
      <dgm:spPr/>
    </dgm:pt>
    <dgm:pt modelId="{E0F137F5-8561-4137-888C-DAF573A9973B}" type="pres">
      <dgm:prSet presAssocID="{9AAFBA56-8A3D-4A05-B50A-F75D9A95A4F9}" presName="rootText" presStyleLbl="node3" presStyleIdx="13" presStyleCnt="15">
        <dgm:presLayoutVars>
          <dgm:chPref val="3"/>
        </dgm:presLayoutVars>
      </dgm:prSet>
      <dgm:spPr/>
    </dgm:pt>
    <dgm:pt modelId="{9B7A2E7B-2B5A-4AEB-81DD-D0B8E9F62FCA}" type="pres">
      <dgm:prSet presAssocID="{9AAFBA56-8A3D-4A05-B50A-F75D9A95A4F9}" presName="rootConnector" presStyleLbl="node3" presStyleIdx="13" presStyleCnt="15"/>
      <dgm:spPr/>
    </dgm:pt>
    <dgm:pt modelId="{866DE98A-9A66-4CCB-BF32-A94373CB5341}" type="pres">
      <dgm:prSet presAssocID="{9AAFBA56-8A3D-4A05-B50A-F75D9A95A4F9}" presName="hierChild4" presStyleCnt="0"/>
      <dgm:spPr/>
    </dgm:pt>
    <dgm:pt modelId="{D6463565-93F8-459F-A292-A990DB698A21}" type="pres">
      <dgm:prSet presAssocID="{9AAFBA56-8A3D-4A05-B50A-F75D9A95A4F9}" presName="hierChild5" presStyleCnt="0"/>
      <dgm:spPr/>
    </dgm:pt>
    <dgm:pt modelId="{E75BF91E-98AC-4314-B6E9-2A0408204CF2}" type="pres">
      <dgm:prSet presAssocID="{660438A5-4ED5-489F-96C5-9DE97EE48F8E}" presName="Name37" presStyleLbl="parChTrans1D3" presStyleIdx="14" presStyleCnt="15"/>
      <dgm:spPr/>
    </dgm:pt>
    <dgm:pt modelId="{65DD5B2D-729B-4C00-84C9-2E4EA5E85284}" type="pres">
      <dgm:prSet presAssocID="{A69346E9-1D6A-45FC-8EE7-A4AC795A72EF}" presName="hierRoot2" presStyleCnt="0">
        <dgm:presLayoutVars>
          <dgm:hierBranch val="init"/>
        </dgm:presLayoutVars>
      </dgm:prSet>
      <dgm:spPr/>
    </dgm:pt>
    <dgm:pt modelId="{D9B46DFD-AC5E-459F-B129-00FABA986CF5}" type="pres">
      <dgm:prSet presAssocID="{A69346E9-1D6A-45FC-8EE7-A4AC795A72EF}" presName="rootComposite" presStyleCnt="0"/>
      <dgm:spPr/>
    </dgm:pt>
    <dgm:pt modelId="{F2F01773-92B0-4F0E-93BE-D26D77068F49}" type="pres">
      <dgm:prSet presAssocID="{A69346E9-1D6A-45FC-8EE7-A4AC795A72EF}" presName="rootText" presStyleLbl="node3" presStyleIdx="14" presStyleCnt="15">
        <dgm:presLayoutVars>
          <dgm:chPref val="3"/>
        </dgm:presLayoutVars>
      </dgm:prSet>
      <dgm:spPr/>
    </dgm:pt>
    <dgm:pt modelId="{A30B77EA-4049-4A54-B7EB-C0D3B937A369}" type="pres">
      <dgm:prSet presAssocID="{A69346E9-1D6A-45FC-8EE7-A4AC795A72EF}" presName="rootConnector" presStyleLbl="node3" presStyleIdx="14" presStyleCnt="15"/>
      <dgm:spPr/>
    </dgm:pt>
    <dgm:pt modelId="{99757CD9-C9C8-411F-AC84-A845391BB36F}" type="pres">
      <dgm:prSet presAssocID="{A69346E9-1D6A-45FC-8EE7-A4AC795A72EF}" presName="hierChild4" presStyleCnt="0"/>
      <dgm:spPr/>
    </dgm:pt>
    <dgm:pt modelId="{1C64C58D-311F-458A-84E6-1A736499B459}" type="pres">
      <dgm:prSet presAssocID="{A69346E9-1D6A-45FC-8EE7-A4AC795A72EF}" presName="hierChild5" presStyleCnt="0"/>
      <dgm:spPr/>
    </dgm:pt>
    <dgm:pt modelId="{A0E10A11-8257-4430-9BC2-A9389D7245BC}" type="pres">
      <dgm:prSet presAssocID="{6DF92A16-B9FA-4247-B87D-0FA6BFEAACC7}" presName="hierChild5" presStyleCnt="0"/>
      <dgm:spPr/>
    </dgm:pt>
    <dgm:pt modelId="{6E8BB26E-8424-4A78-9F53-CC07747B44AB}" type="pres">
      <dgm:prSet presAssocID="{03D30A5A-A746-4286-89D2-B64153EC986E}" presName="hierChild3" presStyleCnt="0"/>
      <dgm:spPr/>
    </dgm:pt>
  </dgm:ptLst>
  <dgm:cxnLst>
    <dgm:cxn modelId="{1FC97207-4F4F-41B9-A340-AE05466B1BB2}" type="presOf" srcId="{0F874F90-7680-4C8A-A290-3DB4E94EB979}" destId="{D54380FB-F502-47DC-9CE6-2CB752C02261}" srcOrd="1" destOrd="0" presId="urn:microsoft.com/office/officeart/2005/8/layout/orgChart1"/>
    <dgm:cxn modelId="{56657409-F585-4CAB-A03A-E2A010CFB187}" type="presOf" srcId="{75EC3ECA-7CBF-4250-AB00-884998C021A4}" destId="{A4D19C62-85A3-45AE-8CC4-57F5EBF8EBDB}" srcOrd="1" destOrd="0" presId="urn:microsoft.com/office/officeart/2005/8/layout/orgChart1"/>
    <dgm:cxn modelId="{96ACCC0A-AC2C-4D81-9D36-7C7417F49020}" srcId="{DF99D395-D990-48EF-99CD-1B9040F12F82}" destId="{03D30A5A-A746-4286-89D2-B64153EC986E}" srcOrd="0" destOrd="0" parTransId="{4182D9D0-6C4F-46DF-8169-E1804BC976DC}" sibTransId="{1420FAAA-9B31-48D9-A271-C1B32E4AE3E7}"/>
    <dgm:cxn modelId="{9CD61813-7BD6-47DB-B4CA-18776DD695D4}" type="presOf" srcId="{A11B189F-5F21-40D0-9066-1CBD2603F70B}" destId="{EA8A6585-FF30-4F75-9E0F-2461179D886F}" srcOrd="1" destOrd="0" presId="urn:microsoft.com/office/officeart/2005/8/layout/orgChart1"/>
    <dgm:cxn modelId="{A91B1F14-25FA-4E2C-9DEE-8D0E6D77E9FE}" type="presOf" srcId="{A11B189F-5F21-40D0-9066-1CBD2603F70B}" destId="{A64D8029-6CCC-4F45-BE88-21AE5ADF021E}" srcOrd="0" destOrd="0" presId="urn:microsoft.com/office/officeart/2005/8/layout/orgChart1"/>
    <dgm:cxn modelId="{8482E114-FC0C-42DB-9F39-B1B6A0621469}" srcId="{83B1847E-F18A-4C69-8809-FD5CDF86F29F}" destId="{F62DF35C-A6B8-4E3F-80B9-888F93F6491A}" srcOrd="2" destOrd="0" parTransId="{39910E66-8778-4B61-9585-5FE01765410F}" sibTransId="{E0EE8234-DC21-4454-AB3E-0872D386B307}"/>
    <dgm:cxn modelId="{4AD32D15-8208-4496-833C-E5B51CC11B1E}" type="presOf" srcId="{39910E66-8778-4B61-9585-5FE01765410F}" destId="{133FED85-AEFD-4FB6-91FE-FD8A616620ED}" srcOrd="0" destOrd="0" presId="urn:microsoft.com/office/officeart/2005/8/layout/orgChart1"/>
    <dgm:cxn modelId="{BB27D917-FDE8-4918-891B-9C7EE60471EA}" srcId="{43060B02-FFCF-4EE3-BB85-8F4CFBCB0D56}" destId="{6698BE77-C664-4492-A928-5463E9FF6EBC}" srcOrd="1" destOrd="0" parTransId="{6058DAB7-150C-4BAB-BC49-0AE3FE88D222}" sibTransId="{96DAE67B-7530-4D7F-9EA9-39949636C1C9}"/>
    <dgm:cxn modelId="{EB7ABE19-B033-402B-899F-4369B033A2DB}" srcId="{37C3417A-76BC-49A4-88A4-201D3871EA14}" destId="{0360A432-FB53-4270-B8A6-413661C1EC90}" srcOrd="1" destOrd="0" parTransId="{21B1D4B5-84CE-487C-9A17-6A13F70749E0}" sibTransId="{2CF7DC65-FC88-4BA5-BE5B-5368EE201049}"/>
    <dgm:cxn modelId="{2CADC91A-F6E7-4B1E-9D4E-A35FF82DF1CD}" type="presOf" srcId="{660438A5-4ED5-489F-96C5-9DE97EE48F8E}" destId="{E75BF91E-98AC-4314-B6E9-2A0408204CF2}" srcOrd="0" destOrd="0" presId="urn:microsoft.com/office/officeart/2005/8/layout/orgChart1"/>
    <dgm:cxn modelId="{B529FA1A-EAE3-4F64-9AB1-481864C27098}" type="presOf" srcId="{87F4C121-3CC5-464E-8A6A-C00F93E2B665}" destId="{871F0B84-0423-4FED-AC16-56B69A2F42A3}" srcOrd="0" destOrd="0" presId="urn:microsoft.com/office/officeart/2005/8/layout/orgChart1"/>
    <dgm:cxn modelId="{62A3B51F-4FEE-4287-83ED-B3F2C4B1D91E}" type="presOf" srcId="{43060B02-FFCF-4EE3-BB85-8F4CFBCB0D56}" destId="{21BBD21A-61BF-433B-B719-894572D9FF53}" srcOrd="0" destOrd="0" presId="urn:microsoft.com/office/officeart/2005/8/layout/orgChart1"/>
    <dgm:cxn modelId="{0001FE20-8195-4C24-84A0-B099093C3DCB}" type="presOf" srcId="{2D8B3C4B-7763-404E-8D96-F2FA97391D8C}" destId="{83717934-6316-497A-8988-730B278F845C}" srcOrd="1" destOrd="0" presId="urn:microsoft.com/office/officeart/2005/8/layout/orgChart1"/>
    <dgm:cxn modelId="{924A9E22-C432-4243-B471-562A930B2B2D}" type="presOf" srcId="{E9D92EE5-1E76-41B2-B76D-0412621E7B83}" destId="{8034E772-E8B1-465F-A05A-9BC768A59062}" srcOrd="0" destOrd="0" presId="urn:microsoft.com/office/officeart/2005/8/layout/orgChart1"/>
    <dgm:cxn modelId="{6D1EFF26-DF8E-4D1C-98E7-8B21967ED1D8}" type="presOf" srcId="{5C02052F-BD95-420B-84E3-CE82D2F1E67D}" destId="{F36E3F32-1290-4DE1-8441-1138DB7FD905}" srcOrd="0" destOrd="0" presId="urn:microsoft.com/office/officeart/2005/8/layout/orgChart1"/>
    <dgm:cxn modelId="{A3FD3030-23E0-4C40-AD2E-8172FFAD770E}" srcId="{43060B02-FFCF-4EE3-BB85-8F4CFBCB0D56}" destId="{0F874F90-7680-4C8A-A290-3DB4E94EB979}" srcOrd="2" destOrd="0" parTransId="{CE1B8239-6746-49F0-B0A1-1AF1BF4AA96A}" sibTransId="{989DC0EB-76A9-4EFB-9065-049A8301F239}"/>
    <dgm:cxn modelId="{4C419130-EFE3-4BEE-98C6-898164B20380}" type="presOf" srcId="{7955E9BA-F86A-4EFB-B23B-76D1F25EFFE9}" destId="{9E0B4BC1-842E-454E-BBEC-0C5DBC12716B}" srcOrd="0" destOrd="0" presId="urn:microsoft.com/office/officeart/2005/8/layout/orgChart1"/>
    <dgm:cxn modelId="{CD7BEA33-12C1-43B1-8DAC-E515AF884D0B}" type="presOf" srcId="{17974868-E177-4182-9B73-B6C80C9525D2}" destId="{91BD5D1E-93A9-4900-8045-41BD186CCD7E}" srcOrd="0" destOrd="0" presId="urn:microsoft.com/office/officeart/2005/8/layout/orgChart1"/>
    <dgm:cxn modelId="{2F781834-98EC-4DB7-9FE0-285365952489}" type="presOf" srcId="{6DCB959F-63FF-4B83-B60D-5E66DC331065}" destId="{0B78DE95-95A8-48F0-94AD-6D8828D4C7E9}" srcOrd="0" destOrd="0" presId="urn:microsoft.com/office/officeart/2005/8/layout/orgChart1"/>
    <dgm:cxn modelId="{7462C134-25BA-4E41-8877-7CAE8D978687}" type="presOf" srcId="{96A0818E-522B-47E5-8EC2-DE2019E57AFD}" destId="{2146969C-9AB1-4028-AAFB-9D9E11B1E961}" srcOrd="1" destOrd="0" presId="urn:microsoft.com/office/officeart/2005/8/layout/orgChart1"/>
    <dgm:cxn modelId="{FE851D3C-7A0F-4961-B26A-9E5D70E61F39}" type="presOf" srcId="{37C3417A-76BC-49A4-88A4-201D3871EA14}" destId="{F4D7BFE5-5EEA-4715-814E-430FE103E789}" srcOrd="1" destOrd="0" presId="urn:microsoft.com/office/officeart/2005/8/layout/orgChart1"/>
    <dgm:cxn modelId="{D6CB4B40-4215-4BCF-81BD-DF05F03D7DA0}" type="presOf" srcId="{7581A08D-A653-4036-93B4-673E3E892B35}" destId="{066C1629-8602-4A8B-8766-C9A5FA319442}" srcOrd="0" destOrd="0" presId="urn:microsoft.com/office/officeart/2005/8/layout/orgChart1"/>
    <dgm:cxn modelId="{9A6E795B-130A-4276-BB8D-D38D2531FA10}" type="presOf" srcId="{C6EFF020-9BC0-448E-8F7C-065556C81219}" destId="{D40F118E-C475-41FE-A92C-8842CCDCE29F}" srcOrd="0" destOrd="0" presId="urn:microsoft.com/office/officeart/2005/8/layout/orgChart1"/>
    <dgm:cxn modelId="{EE7DC55E-919E-49B3-859A-B9C472910FF7}" type="presOf" srcId="{159C911C-D2D9-4921-A2CE-09AD311AF0BB}" destId="{F536898E-CD5F-46B3-BAF1-A1D477F6013A}" srcOrd="0" destOrd="0" presId="urn:microsoft.com/office/officeart/2005/8/layout/orgChart1"/>
    <dgm:cxn modelId="{BF5FBB43-F59F-41B0-9E27-DE6CB7771837}" type="presOf" srcId="{03D30A5A-A746-4286-89D2-B64153EC986E}" destId="{1F066ACC-BA9B-4A65-A4FF-8CBB69DD34DB}" srcOrd="1" destOrd="0" presId="urn:microsoft.com/office/officeart/2005/8/layout/orgChart1"/>
    <dgm:cxn modelId="{ED2C4264-C288-40B2-9309-DD4932856D28}" type="presOf" srcId="{AB18225C-7DEA-4C7C-BA22-5D64DF893687}" destId="{836D0A40-734E-44AE-8F65-8042235B54B4}" srcOrd="1" destOrd="0" presId="urn:microsoft.com/office/officeart/2005/8/layout/orgChart1"/>
    <dgm:cxn modelId="{7CD34364-D943-4585-8793-A603662F3A7E}" type="presOf" srcId="{43060B02-FFCF-4EE3-BB85-8F4CFBCB0D56}" destId="{E1B22E25-C4D1-4834-9ACD-CC7C9BD20AE1}" srcOrd="1" destOrd="0" presId="urn:microsoft.com/office/officeart/2005/8/layout/orgChart1"/>
    <dgm:cxn modelId="{DBBC6265-331A-4866-B340-C7967425DF23}" type="presOf" srcId="{AB18225C-7DEA-4C7C-BA22-5D64DF893687}" destId="{2C1B8A3D-A44A-4A03-9BF9-B0EAB0AA0E93}" srcOrd="0" destOrd="0" presId="urn:microsoft.com/office/officeart/2005/8/layout/orgChart1"/>
    <dgm:cxn modelId="{ED0DA446-FB91-4D03-ABFB-8245323D54CE}" type="presOf" srcId="{37C3417A-76BC-49A4-88A4-201D3871EA14}" destId="{0F49D526-2F85-4B25-B2EB-767F4548F456}" srcOrd="0" destOrd="0" presId="urn:microsoft.com/office/officeart/2005/8/layout/orgChart1"/>
    <dgm:cxn modelId="{4BC0EC66-2D55-45F3-8A6C-50525F291568}" type="presOf" srcId="{2D8B3C4B-7763-404E-8D96-F2FA97391D8C}" destId="{20677512-71E7-400E-8C26-9AC2F62CB586}" srcOrd="0" destOrd="0" presId="urn:microsoft.com/office/officeart/2005/8/layout/orgChart1"/>
    <dgm:cxn modelId="{F869A449-06B7-4AEE-97B3-12294EC86BFF}" srcId="{03D30A5A-A746-4286-89D2-B64153EC986E}" destId="{37C3417A-76BC-49A4-88A4-201D3871EA14}" srcOrd="2" destOrd="0" parTransId="{85C7CD17-10D8-47EB-9002-391AD3139B2E}" sibTransId="{FBE1731C-7EF5-4916-BE15-13DEEF931495}"/>
    <dgm:cxn modelId="{C674D849-48DF-4359-8964-FF85D1F2CBCA}" type="presOf" srcId="{85C7CD17-10D8-47EB-9002-391AD3139B2E}" destId="{82C9FE79-F460-47F4-8903-8BD45BB39FB2}" srcOrd="0" destOrd="0" presId="urn:microsoft.com/office/officeart/2005/8/layout/orgChart1"/>
    <dgm:cxn modelId="{01DF266B-9D4B-480A-907C-6CA7C169C5C9}" srcId="{A11B189F-5F21-40D0-9066-1CBD2603F70B}" destId="{96A0818E-522B-47E5-8EC2-DE2019E57AFD}" srcOrd="0" destOrd="0" parTransId="{DCD07415-F234-4FE6-B08C-8612D0A5E350}" sibTransId="{95F7DA07-35E2-4B16-89AE-310EB54D51DA}"/>
    <dgm:cxn modelId="{E0B3364B-EE10-4569-81B5-316A7C38930C}" srcId="{03D30A5A-A746-4286-89D2-B64153EC986E}" destId="{83B1847E-F18A-4C69-8809-FD5CDF86F29F}" srcOrd="1" destOrd="0" parTransId="{605B3A98-8807-480B-A778-743C2947E372}" sibTransId="{8EAADB4F-16DF-4099-8F88-AFE029D5839C}"/>
    <dgm:cxn modelId="{8D01C74C-EFDD-4AA5-A424-CFE8810C0470}" type="presOf" srcId="{605B3A98-8807-480B-A778-743C2947E372}" destId="{6F25C64C-5727-4D81-8895-5A1C4BA8BB55}" srcOrd="0" destOrd="0" presId="urn:microsoft.com/office/officeart/2005/8/layout/orgChart1"/>
    <dgm:cxn modelId="{64A8CB4C-F765-4E34-91CE-67C3778DFEC9}" type="presOf" srcId="{83B1847E-F18A-4C69-8809-FD5CDF86F29F}" destId="{F492ABF2-22E4-44E1-96C7-D72EBCCBC1BE}" srcOrd="0" destOrd="0" presId="urn:microsoft.com/office/officeart/2005/8/layout/orgChart1"/>
    <dgm:cxn modelId="{44FD4F6D-D9E0-4456-9002-CBAF8D3E8EE2}" type="presOf" srcId="{0360A432-FB53-4270-B8A6-413661C1EC90}" destId="{18BF772D-9FE2-4294-865C-393153A3B8C3}" srcOrd="1" destOrd="0" presId="urn:microsoft.com/office/officeart/2005/8/layout/orgChart1"/>
    <dgm:cxn modelId="{A026ED4E-E4CF-445D-90A9-3D5EA43C1754}" srcId="{6DF92A16-B9FA-4247-B87D-0FA6BFEAACC7}" destId="{580F9CCC-8895-4A16-A875-B3B0B4B5DA1D}" srcOrd="0" destOrd="0" parTransId="{31A47A84-B1A9-4C9C-89E2-F66F9171A2AB}" sibTransId="{C02037F7-73F9-4A71-B2BE-62AF5C3A608E}"/>
    <dgm:cxn modelId="{CF161570-CC29-4296-8986-299E718A2A89}" type="presOf" srcId="{87F4C121-3CC5-464E-8A6A-C00F93E2B665}" destId="{702E09AC-5BFE-4DBA-879D-7CAEEBBFDC16}" srcOrd="1" destOrd="0" presId="urn:microsoft.com/office/officeart/2005/8/layout/orgChart1"/>
    <dgm:cxn modelId="{B7316371-6588-4CCC-82B6-AC931E340ED5}" type="presOf" srcId="{7955E9BA-F86A-4EFB-B23B-76D1F25EFFE9}" destId="{EE197A0F-140C-4514-9775-1F4FB957FE1B}" srcOrd="1" destOrd="0" presId="urn:microsoft.com/office/officeart/2005/8/layout/orgChart1"/>
    <dgm:cxn modelId="{9B5CED53-FE0E-4DE0-9E68-6C9EE8EC8F62}" type="presOf" srcId="{96A0818E-522B-47E5-8EC2-DE2019E57AFD}" destId="{E776AE0E-6565-4C96-B367-F9AFD62C053D}" srcOrd="0" destOrd="0" presId="urn:microsoft.com/office/officeart/2005/8/layout/orgChart1"/>
    <dgm:cxn modelId="{BA07A279-300C-42EA-9B48-1B2AAFD8DAA1}" srcId="{43060B02-FFCF-4EE3-BB85-8F4CFBCB0D56}" destId="{2D8B3C4B-7763-404E-8D96-F2FA97391D8C}" srcOrd="0" destOrd="0" parTransId="{E95E867C-8371-4C8B-9643-AAC79D42E8D9}" sibTransId="{4CF95DA2-CA2D-4124-A5FC-BF61D6FF322A}"/>
    <dgm:cxn modelId="{FED2D979-9FA2-47D2-B8D3-98373AF5213D}" type="presOf" srcId="{FF8215FC-892C-408C-AD99-41A014D3B944}" destId="{22280E43-0090-40B9-BE7C-C54EC952C828}" srcOrd="0" destOrd="0" presId="urn:microsoft.com/office/officeart/2005/8/layout/orgChart1"/>
    <dgm:cxn modelId="{39F6DA59-208F-403A-939C-D36BCFF146D6}" type="presOf" srcId="{A69346E9-1D6A-45FC-8EE7-A4AC795A72EF}" destId="{A30B77EA-4049-4A54-B7EB-C0D3B937A369}" srcOrd="1" destOrd="0" presId="urn:microsoft.com/office/officeart/2005/8/layout/orgChart1"/>
    <dgm:cxn modelId="{4038515A-6D21-4DC6-BC95-B6A40BEA544D}" type="presOf" srcId="{5F99B2E4-FD1C-43EE-93C9-EE0047438308}" destId="{0630C041-E668-48F0-8BF8-3A78BD01CD1B}" srcOrd="0" destOrd="0" presId="urn:microsoft.com/office/officeart/2005/8/layout/orgChart1"/>
    <dgm:cxn modelId="{299D517A-AE55-4F33-AFF1-38C6CCD7DAE2}" type="presOf" srcId="{31A47A84-B1A9-4C9C-89E2-F66F9171A2AB}" destId="{F20FA1D3-F1D9-4AA3-98CA-79188D588367}" srcOrd="0" destOrd="0" presId="urn:microsoft.com/office/officeart/2005/8/layout/orgChart1"/>
    <dgm:cxn modelId="{1CD1EB5A-BFCB-4549-82B2-563EECE0F753}" type="presOf" srcId="{6058DAB7-150C-4BAB-BC49-0AE3FE88D222}" destId="{CEA72BA8-A8E8-466A-AAD1-4C3BA4B60262}" srcOrd="0" destOrd="0" presId="urn:microsoft.com/office/officeart/2005/8/layout/orgChart1"/>
    <dgm:cxn modelId="{92B87E7B-3064-4747-8044-C82D32D2FD93}" type="presOf" srcId="{580F9CCC-8895-4A16-A875-B3B0B4B5DA1D}" destId="{40270011-E9A3-448F-A6EA-9399CFC0F70F}" srcOrd="1" destOrd="0" presId="urn:microsoft.com/office/officeart/2005/8/layout/orgChart1"/>
    <dgm:cxn modelId="{86B89B82-933B-4C98-8378-B6E955BE6FE0}" type="presOf" srcId="{9B8D9B5B-287A-4DBB-A91F-C692337AA1F1}" destId="{4BCFBCF6-ACD8-46DD-844B-ABC4BF15CB66}" srcOrd="0" destOrd="0" presId="urn:microsoft.com/office/officeart/2005/8/layout/orgChart1"/>
    <dgm:cxn modelId="{2C7C8385-D94B-4141-9A23-70D08F2CFD1D}" srcId="{A11B189F-5F21-40D0-9066-1CBD2603F70B}" destId="{AB18225C-7DEA-4C7C-BA22-5D64DF893687}" srcOrd="2" destOrd="0" parTransId="{3DCF74E0-D895-4B42-87EE-2FC404DE774B}" sibTransId="{843D3E6A-492C-45D5-B607-E7A6C48D0E94}"/>
    <dgm:cxn modelId="{08E3248D-9749-4307-BD4F-58B9F20F4061}" type="presOf" srcId="{580F9CCC-8895-4A16-A875-B3B0B4B5DA1D}" destId="{6D870870-6D6C-4860-B356-0D56C8BCE8A4}" srcOrd="0" destOrd="0" presId="urn:microsoft.com/office/officeart/2005/8/layout/orgChart1"/>
    <dgm:cxn modelId="{9F6E938D-E9A0-442A-935C-9AF95B5F8373}" type="presOf" srcId="{3DCF74E0-D895-4B42-87EE-2FC404DE774B}" destId="{B8E6D477-F819-4BC9-BC33-F786CA5E0A18}" srcOrd="0" destOrd="0" presId="urn:microsoft.com/office/officeart/2005/8/layout/orgChart1"/>
    <dgm:cxn modelId="{B105E691-E6F0-420A-A624-13443388B2EC}" type="presOf" srcId="{75EC3ECA-7CBF-4250-AB00-884998C021A4}" destId="{6357A3ED-69B9-42FD-86A8-6BFBEE7D9908}" srcOrd="0" destOrd="0" presId="urn:microsoft.com/office/officeart/2005/8/layout/orgChart1"/>
    <dgm:cxn modelId="{24D0B493-CF33-44FD-8B0A-CC79D65F2148}" type="presOf" srcId="{40C28635-22FF-450E-B18D-AC02B75C5DF5}" destId="{2C43AE71-0A90-426C-8DD5-1B9D4DFCA3E4}" srcOrd="0" destOrd="0" presId="urn:microsoft.com/office/officeart/2005/8/layout/orgChart1"/>
    <dgm:cxn modelId="{75A95397-9EDE-4900-A14E-EFD12B424E80}" srcId="{83B1847E-F18A-4C69-8809-FD5CDF86F29F}" destId="{87F4C121-3CC5-464E-8A6A-C00F93E2B665}" srcOrd="1" destOrd="0" parTransId="{5C02052F-BD95-420B-84E3-CE82D2F1E67D}" sibTransId="{7AF53C89-A4FE-4B36-B196-15F7CAB2797B}"/>
    <dgm:cxn modelId="{BBE89C9F-1444-4B31-86C1-65491CC04281}" type="presOf" srcId="{CE1B8239-6746-49F0-B0A1-1AF1BF4AA96A}" destId="{00053E8D-7E05-4121-B6DF-3EC9149AFA9C}" srcOrd="0" destOrd="0" presId="urn:microsoft.com/office/officeart/2005/8/layout/orgChart1"/>
    <dgm:cxn modelId="{01D686A5-E826-4493-BC67-AA84A7F6EDB4}" srcId="{37C3417A-76BC-49A4-88A4-201D3871EA14}" destId="{7955E9BA-F86A-4EFB-B23B-76D1F25EFFE9}" srcOrd="0" destOrd="0" parTransId="{E9D92EE5-1E76-41B2-B76D-0412621E7B83}" sibTransId="{25EFAE04-0A30-4CFE-AA8B-5976CAADD759}"/>
    <dgm:cxn modelId="{B4238FA7-0164-4E4F-AFDE-B960BFC3BBB7}" type="presOf" srcId="{9AAFBA56-8A3D-4A05-B50A-F75D9A95A4F9}" destId="{9B7A2E7B-2B5A-4AEB-81DD-D0B8E9F62FCA}" srcOrd="1" destOrd="0" presId="urn:microsoft.com/office/officeart/2005/8/layout/orgChart1"/>
    <dgm:cxn modelId="{F81EB1A8-215B-4365-A995-AE9ED6A2C350}" srcId="{03D30A5A-A746-4286-89D2-B64153EC986E}" destId="{A11B189F-5F21-40D0-9066-1CBD2603F70B}" srcOrd="0" destOrd="0" parTransId="{5F99B2E4-FD1C-43EE-93C9-EE0047438308}" sibTransId="{DD20ACED-D12F-4E73-A9B8-89A55F0E4783}"/>
    <dgm:cxn modelId="{E68177B0-8E6E-41DC-BFEB-91AC33E89CE3}" type="presOf" srcId="{03D30A5A-A746-4286-89D2-B64153EC986E}" destId="{25465840-9011-4BD7-85FD-169E73B0604F}" srcOrd="0" destOrd="0" presId="urn:microsoft.com/office/officeart/2005/8/layout/orgChart1"/>
    <dgm:cxn modelId="{65B662B1-5689-4A2D-9659-E9C7866F314B}" type="presOf" srcId="{DCD07415-F234-4FE6-B08C-8612D0A5E350}" destId="{2E7083A3-4C4F-48E2-9113-08F49F6029A1}" srcOrd="0" destOrd="0" presId="urn:microsoft.com/office/officeart/2005/8/layout/orgChart1"/>
    <dgm:cxn modelId="{070B32B2-4B77-4CD5-A2CD-4C7725FEFB91}" type="presOf" srcId="{6698BE77-C664-4492-A928-5463E9FF6EBC}" destId="{DBF900D2-0C5A-41B0-8DF8-BAD5A3AC1515}" srcOrd="0" destOrd="0" presId="urn:microsoft.com/office/officeart/2005/8/layout/orgChart1"/>
    <dgm:cxn modelId="{A75A06B7-3D36-456C-89C4-D6D7CDD7ABAF}" type="presOf" srcId="{A69346E9-1D6A-45FC-8EE7-A4AC795A72EF}" destId="{F2F01773-92B0-4F0E-93BE-D26D77068F49}" srcOrd="0" destOrd="0" presId="urn:microsoft.com/office/officeart/2005/8/layout/orgChart1"/>
    <dgm:cxn modelId="{A12702BC-C0F3-42BD-A616-52A425576181}" srcId="{37C3417A-76BC-49A4-88A4-201D3871EA14}" destId="{17974868-E177-4182-9B73-B6C80C9525D2}" srcOrd="2" destOrd="0" parTransId="{40C28635-22FF-450E-B18D-AC02B75C5DF5}" sibTransId="{E5FF37C7-4E1A-437E-8273-D6E830EB6D78}"/>
    <dgm:cxn modelId="{8B17F9BF-E914-4C36-8385-35A1BA341613}" srcId="{A11B189F-5F21-40D0-9066-1CBD2603F70B}" destId="{7581A08D-A653-4036-93B4-673E3E892B35}" srcOrd="1" destOrd="0" parTransId="{159C911C-D2D9-4921-A2CE-09AD311AF0BB}" sibTransId="{5A573E21-BD8C-494A-AB22-33A8D25BDE7E}"/>
    <dgm:cxn modelId="{09D5FABF-42AE-4591-AB2A-3FC4C3E07679}" srcId="{6DF92A16-B9FA-4247-B87D-0FA6BFEAACC7}" destId="{A69346E9-1D6A-45FC-8EE7-A4AC795A72EF}" srcOrd="2" destOrd="0" parTransId="{660438A5-4ED5-489F-96C5-9DE97EE48F8E}" sibTransId="{568685D5-C987-49D7-8689-0C1F2DED8C33}"/>
    <dgm:cxn modelId="{E8A897C2-F1D2-430A-84FD-F40A9625ACA6}" type="presOf" srcId="{E95E867C-8371-4C8B-9643-AAC79D42E8D9}" destId="{505FBDF4-6336-4780-9D21-ADB02FAD1ABF}" srcOrd="0" destOrd="0" presId="urn:microsoft.com/office/officeart/2005/8/layout/orgChart1"/>
    <dgm:cxn modelId="{66E93DC6-966A-4DF8-9F9F-009836FCD283}" type="presOf" srcId="{9AAFBA56-8A3D-4A05-B50A-F75D9A95A4F9}" destId="{E0F137F5-8561-4137-888C-DAF573A9973B}" srcOrd="0" destOrd="0" presId="urn:microsoft.com/office/officeart/2005/8/layout/orgChart1"/>
    <dgm:cxn modelId="{CEA24AC6-B9B2-4683-A1CA-BBA29B05E847}" srcId="{03D30A5A-A746-4286-89D2-B64153EC986E}" destId="{6DF92A16-B9FA-4247-B87D-0FA6BFEAACC7}" srcOrd="4" destOrd="0" parTransId="{FF8215FC-892C-408C-AD99-41A014D3B944}" sibTransId="{AB95CF18-76D2-46D6-8A37-01619AC11C97}"/>
    <dgm:cxn modelId="{709130CD-66D2-42B3-82AE-D49C616F7BBB}" type="presOf" srcId="{6DF92A16-B9FA-4247-B87D-0FA6BFEAACC7}" destId="{01E00189-4427-45E0-A362-DE5A22D5DD5F}" srcOrd="1" destOrd="0" presId="urn:microsoft.com/office/officeart/2005/8/layout/orgChart1"/>
    <dgm:cxn modelId="{67DC11D0-655F-46B2-B54A-D27959CC334D}" type="presOf" srcId="{DF99D395-D990-48EF-99CD-1B9040F12F82}" destId="{CE4A5ADD-7795-4B67-A2C5-C1E75DD709F1}" srcOrd="0" destOrd="0" presId="urn:microsoft.com/office/officeart/2005/8/layout/orgChart1"/>
    <dgm:cxn modelId="{A5C672DF-34CE-45E9-AABC-9B6B3E2D6081}" type="presOf" srcId="{17974868-E177-4182-9B73-B6C80C9525D2}" destId="{05C6A17D-9DC6-4465-ACB1-967D79C72EE5}" srcOrd="1" destOrd="0" presId="urn:microsoft.com/office/officeart/2005/8/layout/orgChart1"/>
    <dgm:cxn modelId="{4D0150E8-9764-4747-B4BC-3B16DD90E987}" type="presOf" srcId="{6DF92A16-B9FA-4247-B87D-0FA6BFEAACC7}" destId="{A471E29D-1473-4F8A-BC23-9F17129ED415}" srcOrd="0" destOrd="0" presId="urn:microsoft.com/office/officeart/2005/8/layout/orgChart1"/>
    <dgm:cxn modelId="{7EA8E6E8-16C2-4D71-8DB5-D9020490B635}" type="presOf" srcId="{21B1D4B5-84CE-487C-9A17-6A13F70749E0}" destId="{BC0DE487-383D-4F44-B01D-A1894C6EA95E}" srcOrd="0" destOrd="0" presId="urn:microsoft.com/office/officeart/2005/8/layout/orgChart1"/>
    <dgm:cxn modelId="{1C65E8E9-4ADD-42B1-89B8-778ADBFE0757}" type="presOf" srcId="{83B1847E-F18A-4C69-8809-FD5CDF86F29F}" destId="{7AAE4F53-3893-41B3-8114-D37E83DB6346}" srcOrd="1" destOrd="0" presId="urn:microsoft.com/office/officeart/2005/8/layout/orgChart1"/>
    <dgm:cxn modelId="{55C24FEA-1D46-4DAE-B7B0-0252752380D3}" type="presOf" srcId="{0360A432-FB53-4270-B8A6-413661C1EC90}" destId="{07F8E73A-0120-402D-9D21-A66CF675CAA3}" srcOrd="0" destOrd="0" presId="urn:microsoft.com/office/officeart/2005/8/layout/orgChart1"/>
    <dgm:cxn modelId="{FE5998EB-BF82-4B55-8361-649E3D0D8E3A}" srcId="{83B1847E-F18A-4C69-8809-FD5CDF86F29F}" destId="{75EC3ECA-7CBF-4250-AB00-884998C021A4}" srcOrd="0" destOrd="0" parTransId="{9B8D9B5B-287A-4DBB-A91F-C692337AA1F1}" sibTransId="{E572E57E-29AD-4827-8A9E-918B0D9266C4}"/>
    <dgm:cxn modelId="{5489F3EB-A436-4589-835F-A9D2800B6B2A}" type="presOf" srcId="{F62DF35C-A6B8-4E3F-80B9-888F93F6491A}" destId="{6606C52C-FEE1-4851-964F-ED5CB47303AA}" srcOrd="0" destOrd="0" presId="urn:microsoft.com/office/officeart/2005/8/layout/orgChart1"/>
    <dgm:cxn modelId="{6A0E97EE-7D5C-4041-BEBC-2F7171ACF090}" type="presOf" srcId="{6698BE77-C664-4492-A928-5463E9FF6EBC}" destId="{B353884A-FF07-4E3A-B3ED-433076EDB274}" srcOrd="1" destOrd="0" presId="urn:microsoft.com/office/officeart/2005/8/layout/orgChart1"/>
    <dgm:cxn modelId="{DD821DEF-02FF-464A-B3C6-2761FEF3DB1E}" srcId="{6DF92A16-B9FA-4247-B87D-0FA6BFEAACC7}" destId="{9AAFBA56-8A3D-4A05-B50A-F75D9A95A4F9}" srcOrd="1" destOrd="0" parTransId="{6DCB959F-63FF-4B83-B60D-5E66DC331065}" sibTransId="{0BBA0F37-D63E-4A6D-A0A6-4650665738E9}"/>
    <dgm:cxn modelId="{A06935FB-3294-4CA0-A1CA-E1290A3A7303}" type="presOf" srcId="{F62DF35C-A6B8-4E3F-80B9-888F93F6491A}" destId="{2EC1F7A1-3E8A-4BCC-A8F5-90EDE1C871B2}" srcOrd="1" destOrd="0" presId="urn:microsoft.com/office/officeart/2005/8/layout/orgChart1"/>
    <dgm:cxn modelId="{5494D0FB-20B7-4D08-B862-230DBAA9999C}" type="presOf" srcId="{0F874F90-7680-4C8A-A290-3DB4E94EB979}" destId="{B98BB304-8147-4E02-B48E-0FCC316F243E}" srcOrd="0" destOrd="0" presId="urn:microsoft.com/office/officeart/2005/8/layout/orgChart1"/>
    <dgm:cxn modelId="{856BC5FD-6F33-4501-81D6-4983827A2C50}" srcId="{03D30A5A-A746-4286-89D2-B64153EC986E}" destId="{43060B02-FFCF-4EE3-BB85-8F4CFBCB0D56}" srcOrd="3" destOrd="0" parTransId="{C6EFF020-9BC0-448E-8F7C-065556C81219}" sibTransId="{99F2EBC0-C42D-4D36-955B-3FC6A2CB648F}"/>
    <dgm:cxn modelId="{B351C2FE-62F8-4F00-843D-B1473063C834}" type="presOf" srcId="{7581A08D-A653-4036-93B4-673E3E892B35}" destId="{4E85B3DA-7E90-479B-9C80-87D80FA053EA}" srcOrd="1" destOrd="0" presId="urn:microsoft.com/office/officeart/2005/8/layout/orgChart1"/>
    <dgm:cxn modelId="{8716105C-E4CB-489F-B8FA-8606BB8F55EE}" type="presParOf" srcId="{CE4A5ADD-7795-4B67-A2C5-C1E75DD709F1}" destId="{D84ADEC9-4E04-4A0D-83ED-40F902412FD5}" srcOrd="0" destOrd="0" presId="urn:microsoft.com/office/officeart/2005/8/layout/orgChart1"/>
    <dgm:cxn modelId="{F209A119-57AF-467A-88E1-F06FB5688FBA}" type="presParOf" srcId="{D84ADEC9-4E04-4A0D-83ED-40F902412FD5}" destId="{73FE6BE3-E264-4D9F-9CD0-C8571AB66865}" srcOrd="0" destOrd="0" presId="urn:microsoft.com/office/officeart/2005/8/layout/orgChart1"/>
    <dgm:cxn modelId="{5ACB6056-7D5E-469E-B4CD-ECEA4EC62831}" type="presParOf" srcId="{73FE6BE3-E264-4D9F-9CD0-C8571AB66865}" destId="{25465840-9011-4BD7-85FD-169E73B0604F}" srcOrd="0" destOrd="0" presId="urn:microsoft.com/office/officeart/2005/8/layout/orgChart1"/>
    <dgm:cxn modelId="{38C07FC2-5DF3-412E-99D4-4600C9974BF7}" type="presParOf" srcId="{73FE6BE3-E264-4D9F-9CD0-C8571AB66865}" destId="{1F066ACC-BA9B-4A65-A4FF-8CBB69DD34DB}" srcOrd="1" destOrd="0" presId="urn:microsoft.com/office/officeart/2005/8/layout/orgChart1"/>
    <dgm:cxn modelId="{90514FD9-072F-4062-B4F4-0A4390071541}" type="presParOf" srcId="{D84ADEC9-4E04-4A0D-83ED-40F902412FD5}" destId="{15C5984E-AA90-4A6E-AB45-65BC1E92138D}" srcOrd="1" destOrd="0" presId="urn:microsoft.com/office/officeart/2005/8/layout/orgChart1"/>
    <dgm:cxn modelId="{3671D26B-B1DC-412E-9A4E-48F2548DA38C}" type="presParOf" srcId="{15C5984E-AA90-4A6E-AB45-65BC1E92138D}" destId="{0630C041-E668-48F0-8BF8-3A78BD01CD1B}" srcOrd="0" destOrd="0" presId="urn:microsoft.com/office/officeart/2005/8/layout/orgChart1"/>
    <dgm:cxn modelId="{729F5DFF-D589-4D1A-9510-B1733289E385}" type="presParOf" srcId="{15C5984E-AA90-4A6E-AB45-65BC1E92138D}" destId="{33ABF75D-F091-40E6-B726-AFE11463A105}" srcOrd="1" destOrd="0" presId="urn:microsoft.com/office/officeart/2005/8/layout/orgChart1"/>
    <dgm:cxn modelId="{B0369BBE-C251-469F-A2FF-AF44C1688C1A}" type="presParOf" srcId="{33ABF75D-F091-40E6-B726-AFE11463A105}" destId="{34B9C2DF-257E-4693-A13F-F9EE7A527715}" srcOrd="0" destOrd="0" presId="urn:microsoft.com/office/officeart/2005/8/layout/orgChart1"/>
    <dgm:cxn modelId="{23DAD57A-EFCA-4AE0-957F-B82A17FD55B2}" type="presParOf" srcId="{34B9C2DF-257E-4693-A13F-F9EE7A527715}" destId="{A64D8029-6CCC-4F45-BE88-21AE5ADF021E}" srcOrd="0" destOrd="0" presId="urn:microsoft.com/office/officeart/2005/8/layout/orgChart1"/>
    <dgm:cxn modelId="{4A59FE5E-5AF0-47AE-8753-61945938155F}" type="presParOf" srcId="{34B9C2DF-257E-4693-A13F-F9EE7A527715}" destId="{EA8A6585-FF30-4F75-9E0F-2461179D886F}" srcOrd="1" destOrd="0" presId="urn:microsoft.com/office/officeart/2005/8/layout/orgChart1"/>
    <dgm:cxn modelId="{B7B5A8F8-5538-48BF-949A-01382238CFF9}" type="presParOf" srcId="{33ABF75D-F091-40E6-B726-AFE11463A105}" destId="{A79B7CB9-4A35-4510-811B-8E1409B5E8A6}" srcOrd="1" destOrd="0" presId="urn:microsoft.com/office/officeart/2005/8/layout/orgChart1"/>
    <dgm:cxn modelId="{6646F175-6E09-4DEF-B254-EB08062A370A}" type="presParOf" srcId="{A79B7CB9-4A35-4510-811B-8E1409B5E8A6}" destId="{2E7083A3-4C4F-48E2-9113-08F49F6029A1}" srcOrd="0" destOrd="0" presId="urn:microsoft.com/office/officeart/2005/8/layout/orgChart1"/>
    <dgm:cxn modelId="{F4F86023-7A9A-444C-BA24-4D53C4FC94AE}" type="presParOf" srcId="{A79B7CB9-4A35-4510-811B-8E1409B5E8A6}" destId="{926BF2FE-B4D3-4003-A9C0-11B1C285E198}" srcOrd="1" destOrd="0" presId="urn:microsoft.com/office/officeart/2005/8/layout/orgChart1"/>
    <dgm:cxn modelId="{8E5CCD74-A293-494A-B8F9-5DEC76B8135A}" type="presParOf" srcId="{926BF2FE-B4D3-4003-A9C0-11B1C285E198}" destId="{A3967E7B-BDF5-4791-B04D-AA79B9EECF77}" srcOrd="0" destOrd="0" presId="urn:microsoft.com/office/officeart/2005/8/layout/orgChart1"/>
    <dgm:cxn modelId="{6271AF4F-AEFE-4525-84BC-D580F000A188}" type="presParOf" srcId="{A3967E7B-BDF5-4791-B04D-AA79B9EECF77}" destId="{E776AE0E-6565-4C96-B367-F9AFD62C053D}" srcOrd="0" destOrd="0" presId="urn:microsoft.com/office/officeart/2005/8/layout/orgChart1"/>
    <dgm:cxn modelId="{08A826D5-B03A-4144-8E2B-26328C926A99}" type="presParOf" srcId="{A3967E7B-BDF5-4791-B04D-AA79B9EECF77}" destId="{2146969C-9AB1-4028-AAFB-9D9E11B1E961}" srcOrd="1" destOrd="0" presId="urn:microsoft.com/office/officeart/2005/8/layout/orgChart1"/>
    <dgm:cxn modelId="{5C2A9ED9-01A7-4C3D-8D44-9B1796D171E2}" type="presParOf" srcId="{926BF2FE-B4D3-4003-A9C0-11B1C285E198}" destId="{8319D057-F7BC-4EFF-9132-B554985A32FF}" srcOrd="1" destOrd="0" presId="urn:microsoft.com/office/officeart/2005/8/layout/orgChart1"/>
    <dgm:cxn modelId="{9ECA692E-0BFC-49BA-8858-5D5E7E801500}" type="presParOf" srcId="{926BF2FE-B4D3-4003-A9C0-11B1C285E198}" destId="{D93D3E5E-D24B-43CE-994F-D74E23CFDAD5}" srcOrd="2" destOrd="0" presId="urn:microsoft.com/office/officeart/2005/8/layout/orgChart1"/>
    <dgm:cxn modelId="{DC41A9C0-E43D-4410-8CD6-AB06C2E40727}" type="presParOf" srcId="{A79B7CB9-4A35-4510-811B-8E1409B5E8A6}" destId="{F536898E-CD5F-46B3-BAF1-A1D477F6013A}" srcOrd="2" destOrd="0" presId="urn:microsoft.com/office/officeart/2005/8/layout/orgChart1"/>
    <dgm:cxn modelId="{CD812D48-2DC0-4AC0-92D5-2EE9E7DA820A}" type="presParOf" srcId="{A79B7CB9-4A35-4510-811B-8E1409B5E8A6}" destId="{72D831E8-2C68-4003-83E2-76C91169D56F}" srcOrd="3" destOrd="0" presId="urn:microsoft.com/office/officeart/2005/8/layout/orgChart1"/>
    <dgm:cxn modelId="{03CCF043-2B13-4B94-806A-5132AB06F865}" type="presParOf" srcId="{72D831E8-2C68-4003-83E2-76C91169D56F}" destId="{58D5A199-ABC5-45AC-9458-1688A5603589}" srcOrd="0" destOrd="0" presId="urn:microsoft.com/office/officeart/2005/8/layout/orgChart1"/>
    <dgm:cxn modelId="{8D3600AF-9372-4D5C-98FE-427D88751AD6}" type="presParOf" srcId="{58D5A199-ABC5-45AC-9458-1688A5603589}" destId="{066C1629-8602-4A8B-8766-C9A5FA319442}" srcOrd="0" destOrd="0" presId="urn:microsoft.com/office/officeart/2005/8/layout/orgChart1"/>
    <dgm:cxn modelId="{16B88450-A3E4-485E-805B-007B5B3AD235}" type="presParOf" srcId="{58D5A199-ABC5-45AC-9458-1688A5603589}" destId="{4E85B3DA-7E90-479B-9C80-87D80FA053EA}" srcOrd="1" destOrd="0" presId="urn:microsoft.com/office/officeart/2005/8/layout/orgChart1"/>
    <dgm:cxn modelId="{63CE2C6D-74C3-46B6-A443-A45350F16891}" type="presParOf" srcId="{72D831E8-2C68-4003-83E2-76C91169D56F}" destId="{198C867C-CCFF-4FEB-BF6F-77476AC5D19A}" srcOrd="1" destOrd="0" presId="urn:microsoft.com/office/officeart/2005/8/layout/orgChart1"/>
    <dgm:cxn modelId="{DB9F1366-66B5-4371-99EE-1CBDD80C64AB}" type="presParOf" srcId="{72D831E8-2C68-4003-83E2-76C91169D56F}" destId="{27525D0E-BEF2-4B28-B402-9E2F99E3F0E0}" srcOrd="2" destOrd="0" presId="urn:microsoft.com/office/officeart/2005/8/layout/orgChart1"/>
    <dgm:cxn modelId="{2F3CA508-0D4D-40E1-ABAD-AF65FBF3D5DE}" type="presParOf" srcId="{A79B7CB9-4A35-4510-811B-8E1409B5E8A6}" destId="{B8E6D477-F819-4BC9-BC33-F786CA5E0A18}" srcOrd="4" destOrd="0" presId="urn:microsoft.com/office/officeart/2005/8/layout/orgChart1"/>
    <dgm:cxn modelId="{87C4246C-F0B4-41D1-B3D4-0F34D4B52797}" type="presParOf" srcId="{A79B7CB9-4A35-4510-811B-8E1409B5E8A6}" destId="{56891288-ADB6-4680-B9C3-756085439081}" srcOrd="5" destOrd="0" presId="urn:microsoft.com/office/officeart/2005/8/layout/orgChart1"/>
    <dgm:cxn modelId="{0A6AB6F4-2FD3-4218-9C26-23A163128668}" type="presParOf" srcId="{56891288-ADB6-4680-B9C3-756085439081}" destId="{DAAE9844-4907-4B80-BDAE-B3E5523A1187}" srcOrd="0" destOrd="0" presId="urn:microsoft.com/office/officeart/2005/8/layout/orgChart1"/>
    <dgm:cxn modelId="{AB4D4A61-219B-488C-8502-0BD0A03B41E6}" type="presParOf" srcId="{DAAE9844-4907-4B80-BDAE-B3E5523A1187}" destId="{2C1B8A3D-A44A-4A03-9BF9-B0EAB0AA0E93}" srcOrd="0" destOrd="0" presId="urn:microsoft.com/office/officeart/2005/8/layout/orgChart1"/>
    <dgm:cxn modelId="{2F653EF1-E037-45FF-8D9D-A49F47F32107}" type="presParOf" srcId="{DAAE9844-4907-4B80-BDAE-B3E5523A1187}" destId="{836D0A40-734E-44AE-8F65-8042235B54B4}" srcOrd="1" destOrd="0" presId="urn:microsoft.com/office/officeart/2005/8/layout/orgChart1"/>
    <dgm:cxn modelId="{12B495C9-8F30-425E-9911-5B64F0DEE83C}" type="presParOf" srcId="{56891288-ADB6-4680-B9C3-756085439081}" destId="{76DF6D54-CCDD-4BB7-91BE-521564D3CD8D}" srcOrd="1" destOrd="0" presId="urn:microsoft.com/office/officeart/2005/8/layout/orgChart1"/>
    <dgm:cxn modelId="{2769A084-5C01-46BA-8E73-19433132FA06}" type="presParOf" srcId="{56891288-ADB6-4680-B9C3-756085439081}" destId="{0F06E75F-7C2A-4869-96CB-92A19794DC83}" srcOrd="2" destOrd="0" presId="urn:microsoft.com/office/officeart/2005/8/layout/orgChart1"/>
    <dgm:cxn modelId="{B912BD08-034C-4C2F-8557-45452499A840}" type="presParOf" srcId="{33ABF75D-F091-40E6-B726-AFE11463A105}" destId="{E95A1CB8-5F5D-4B42-9C14-BC3F0C321C6D}" srcOrd="2" destOrd="0" presId="urn:microsoft.com/office/officeart/2005/8/layout/orgChart1"/>
    <dgm:cxn modelId="{A14F89FC-D08F-4913-AE6C-0559EF61803E}" type="presParOf" srcId="{15C5984E-AA90-4A6E-AB45-65BC1E92138D}" destId="{6F25C64C-5727-4D81-8895-5A1C4BA8BB55}" srcOrd="2" destOrd="0" presId="urn:microsoft.com/office/officeart/2005/8/layout/orgChart1"/>
    <dgm:cxn modelId="{56C0809E-BF4A-45B9-8842-6303877AB315}" type="presParOf" srcId="{15C5984E-AA90-4A6E-AB45-65BC1E92138D}" destId="{42C6FB38-28F7-4410-B0AE-5925FF65900F}" srcOrd="3" destOrd="0" presId="urn:microsoft.com/office/officeart/2005/8/layout/orgChart1"/>
    <dgm:cxn modelId="{E95874E6-5DF6-4C3F-B93F-EF90C35C6894}" type="presParOf" srcId="{42C6FB38-28F7-4410-B0AE-5925FF65900F}" destId="{F869FD2D-2BDC-455E-9B99-4248B661D98B}" srcOrd="0" destOrd="0" presId="urn:microsoft.com/office/officeart/2005/8/layout/orgChart1"/>
    <dgm:cxn modelId="{59677DBE-1FF0-462A-97EE-769A86A42FA8}" type="presParOf" srcId="{F869FD2D-2BDC-455E-9B99-4248B661D98B}" destId="{F492ABF2-22E4-44E1-96C7-D72EBCCBC1BE}" srcOrd="0" destOrd="0" presId="urn:microsoft.com/office/officeart/2005/8/layout/orgChart1"/>
    <dgm:cxn modelId="{733D98FF-4DFF-4EC3-A594-9AF826E63B65}" type="presParOf" srcId="{F869FD2D-2BDC-455E-9B99-4248B661D98B}" destId="{7AAE4F53-3893-41B3-8114-D37E83DB6346}" srcOrd="1" destOrd="0" presId="urn:microsoft.com/office/officeart/2005/8/layout/orgChart1"/>
    <dgm:cxn modelId="{FA26A236-9F59-4D8F-B327-0939DBCF5878}" type="presParOf" srcId="{42C6FB38-28F7-4410-B0AE-5925FF65900F}" destId="{7A098BA8-0C14-463D-A86C-88D06666048B}" srcOrd="1" destOrd="0" presId="urn:microsoft.com/office/officeart/2005/8/layout/orgChart1"/>
    <dgm:cxn modelId="{3EE3BA38-3326-41D0-B921-3907EE24B87B}" type="presParOf" srcId="{7A098BA8-0C14-463D-A86C-88D06666048B}" destId="{4BCFBCF6-ACD8-46DD-844B-ABC4BF15CB66}" srcOrd="0" destOrd="0" presId="urn:microsoft.com/office/officeart/2005/8/layout/orgChart1"/>
    <dgm:cxn modelId="{E2EF8D18-0846-4242-84EF-C9E90A233A4C}" type="presParOf" srcId="{7A098BA8-0C14-463D-A86C-88D06666048B}" destId="{EE7732CC-FC11-43EB-B38D-8296300CF567}" srcOrd="1" destOrd="0" presId="urn:microsoft.com/office/officeart/2005/8/layout/orgChart1"/>
    <dgm:cxn modelId="{E3BC67CF-68C7-4337-9D46-2D115B19888E}" type="presParOf" srcId="{EE7732CC-FC11-43EB-B38D-8296300CF567}" destId="{FA757ACF-7490-4CC3-9663-B90A3D5055FF}" srcOrd="0" destOrd="0" presId="urn:microsoft.com/office/officeart/2005/8/layout/orgChart1"/>
    <dgm:cxn modelId="{53750D0A-4244-439F-BA8D-9FFD8CB05196}" type="presParOf" srcId="{FA757ACF-7490-4CC3-9663-B90A3D5055FF}" destId="{6357A3ED-69B9-42FD-86A8-6BFBEE7D9908}" srcOrd="0" destOrd="0" presId="urn:microsoft.com/office/officeart/2005/8/layout/orgChart1"/>
    <dgm:cxn modelId="{8D4AE32F-070D-4D98-9ECA-3F82185BC40A}" type="presParOf" srcId="{FA757ACF-7490-4CC3-9663-B90A3D5055FF}" destId="{A4D19C62-85A3-45AE-8CC4-57F5EBF8EBDB}" srcOrd="1" destOrd="0" presId="urn:microsoft.com/office/officeart/2005/8/layout/orgChart1"/>
    <dgm:cxn modelId="{9A65573C-D9E0-4754-A9A6-5F578C82C5CE}" type="presParOf" srcId="{EE7732CC-FC11-43EB-B38D-8296300CF567}" destId="{FB6664BE-A984-4A3C-9B62-C41BBF074DB8}" srcOrd="1" destOrd="0" presId="urn:microsoft.com/office/officeart/2005/8/layout/orgChart1"/>
    <dgm:cxn modelId="{D522F2E4-4AB0-4EC6-895D-8DD0ADF13BE0}" type="presParOf" srcId="{EE7732CC-FC11-43EB-B38D-8296300CF567}" destId="{EA52946E-53C5-48F0-A3EF-02B1630556E0}" srcOrd="2" destOrd="0" presId="urn:microsoft.com/office/officeart/2005/8/layout/orgChart1"/>
    <dgm:cxn modelId="{6283A8DE-99EC-45AA-B45E-5C0007613795}" type="presParOf" srcId="{7A098BA8-0C14-463D-A86C-88D06666048B}" destId="{F36E3F32-1290-4DE1-8441-1138DB7FD905}" srcOrd="2" destOrd="0" presId="urn:microsoft.com/office/officeart/2005/8/layout/orgChart1"/>
    <dgm:cxn modelId="{16A8BFAB-2B7C-4BC1-B881-2408BC5291C4}" type="presParOf" srcId="{7A098BA8-0C14-463D-A86C-88D06666048B}" destId="{D0C9172E-70B2-4EDE-8374-82053D68D69B}" srcOrd="3" destOrd="0" presId="urn:microsoft.com/office/officeart/2005/8/layout/orgChart1"/>
    <dgm:cxn modelId="{DACE0ED1-DACC-4407-A35A-6CDD8B6DECA6}" type="presParOf" srcId="{D0C9172E-70B2-4EDE-8374-82053D68D69B}" destId="{45044D1D-5C0D-4319-9A0A-DB16CB4763BA}" srcOrd="0" destOrd="0" presId="urn:microsoft.com/office/officeart/2005/8/layout/orgChart1"/>
    <dgm:cxn modelId="{2CBB03E1-6EF5-4898-A5CE-3A4E4617CBFA}" type="presParOf" srcId="{45044D1D-5C0D-4319-9A0A-DB16CB4763BA}" destId="{871F0B84-0423-4FED-AC16-56B69A2F42A3}" srcOrd="0" destOrd="0" presId="urn:microsoft.com/office/officeart/2005/8/layout/orgChart1"/>
    <dgm:cxn modelId="{43693AEB-1B64-45AF-B12F-05637E4FE1DE}" type="presParOf" srcId="{45044D1D-5C0D-4319-9A0A-DB16CB4763BA}" destId="{702E09AC-5BFE-4DBA-879D-7CAEEBBFDC16}" srcOrd="1" destOrd="0" presId="urn:microsoft.com/office/officeart/2005/8/layout/orgChart1"/>
    <dgm:cxn modelId="{ACDAFDD0-659A-42C8-8F88-9BC114F19468}" type="presParOf" srcId="{D0C9172E-70B2-4EDE-8374-82053D68D69B}" destId="{2ECBD9BC-9AA4-462B-9E4D-B001AB958E3F}" srcOrd="1" destOrd="0" presId="urn:microsoft.com/office/officeart/2005/8/layout/orgChart1"/>
    <dgm:cxn modelId="{222FB72A-348D-4A81-9E41-793763D3F439}" type="presParOf" srcId="{D0C9172E-70B2-4EDE-8374-82053D68D69B}" destId="{6AF3E23A-3F38-47A9-BA89-D1386A3D3B26}" srcOrd="2" destOrd="0" presId="urn:microsoft.com/office/officeart/2005/8/layout/orgChart1"/>
    <dgm:cxn modelId="{1349A02F-ECCA-4D5F-AF2E-C04A8FD27F34}" type="presParOf" srcId="{7A098BA8-0C14-463D-A86C-88D06666048B}" destId="{133FED85-AEFD-4FB6-91FE-FD8A616620ED}" srcOrd="4" destOrd="0" presId="urn:microsoft.com/office/officeart/2005/8/layout/orgChart1"/>
    <dgm:cxn modelId="{6BCCFA00-3EAB-4DFA-BB84-6FE53BD38402}" type="presParOf" srcId="{7A098BA8-0C14-463D-A86C-88D06666048B}" destId="{919C5C35-D06A-4EC7-A22D-951211E5AA09}" srcOrd="5" destOrd="0" presId="urn:microsoft.com/office/officeart/2005/8/layout/orgChart1"/>
    <dgm:cxn modelId="{69D35A75-CBF5-4F74-88A4-FE81A4CF8C64}" type="presParOf" srcId="{919C5C35-D06A-4EC7-A22D-951211E5AA09}" destId="{0B7E6644-A9D8-46E8-B976-4C1162A86202}" srcOrd="0" destOrd="0" presId="urn:microsoft.com/office/officeart/2005/8/layout/orgChart1"/>
    <dgm:cxn modelId="{AF0C044A-41E3-4FCC-81BD-33E65BFC885F}" type="presParOf" srcId="{0B7E6644-A9D8-46E8-B976-4C1162A86202}" destId="{6606C52C-FEE1-4851-964F-ED5CB47303AA}" srcOrd="0" destOrd="0" presId="urn:microsoft.com/office/officeart/2005/8/layout/orgChart1"/>
    <dgm:cxn modelId="{28827B75-D105-40F3-9F9D-5E62B87164EE}" type="presParOf" srcId="{0B7E6644-A9D8-46E8-B976-4C1162A86202}" destId="{2EC1F7A1-3E8A-4BCC-A8F5-90EDE1C871B2}" srcOrd="1" destOrd="0" presId="urn:microsoft.com/office/officeart/2005/8/layout/orgChart1"/>
    <dgm:cxn modelId="{CE4CBD64-FEEE-4041-ABA3-D91A2883B731}" type="presParOf" srcId="{919C5C35-D06A-4EC7-A22D-951211E5AA09}" destId="{690BE770-81BE-4E19-81F0-6FECCDFC6081}" srcOrd="1" destOrd="0" presId="urn:microsoft.com/office/officeart/2005/8/layout/orgChart1"/>
    <dgm:cxn modelId="{21D1FB27-E7EB-4009-8EE7-72C78CFBAB02}" type="presParOf" srcId="{919C5C35-D06A-4EC7-A22D-951211E5AA09}" destId="{77400DF6-0B66-4DD7-BCFF-32E46A408A17}" srcOrd="2" destOrd="0" presId="urn:microsoft.com/office/officeart/2005/8/layout/orgChart1"/>
    <dgm:cxn modelId="{8D4B71DB-3CD3-4BEB-A0C4-E6631740E079}" type="presParOf" srcId="{42C6FB38-28F7-4410-B0AE-5925FF65900F}" destId="{6A3FBB14-AADB-4221-BA6E-B1B27AF0127E}" srcOrd="2" destOrd="0" presId="urn:microsoft.com/office/officeart/2005/8/layout/orgChart1"/>
    <dgm:cxn modelId="{4EEACB79-3EEE-4E52-A9D0-3EC9EA1C09C5}" type="presParOf" srcId="{15C5984E-AA90-4A6E-AB45-65BC1E92138D}" destId="{82C9FE79-F460-47F4-8903-8BD45BB39FB2}" srcOrd="4" destOrd="0" presId="urn:microsoft.com/office/officeart/2005/8/layout/orgChart1"/>
    <dgm:cxn modelId="{ED03A97C-4312-47C0-988A-0286E011D1DD}" type="presParOf" srcId="{15C5984E-AA90-4A6E-AB45-65BC1E92138D}" destId="{0A6750C7-05EB-4D95-95BB-6DC48652E9D9}" srcOrd="5" destOrd="0" presId="urn:microsoft.com/office/officeart/2005/8/layout/orgChart1"/>
    <dgm:cxn modelId="{5E42A4E8-E157-4783-ACE6-A9EA2244D661}" type="presParOf" srcId="{0A6750C7-05EB-4D95-95BB-6DC48652E9D9}" destId="{D5C657A5-B0EA-4656-8FA2-414C26EA7020}" srcOrd="0" destOrd="0" presId="urn:microsoft.com/office/officeart/2005/8/layout/orgChart1"/>
    <dgm:cxn modelId="{DE29A0F1-4BEB-4801-88BF-B49BF092E81E}" type="presParOf" srcId="{D5C657A5-B0EA-4656-8FA2-414C26EA7020}" destId="{0F49D526-2F85-4B25-B2EB-767F4548F456}" srcOrd="0" destOrd="0" presId="urn:microsoft.com/office/officeart/2005/8/layout/orgChart1"/>
    <dgm:cxn modelId="{670DBBA2-8988-4F80-9B0C-BF49E20F3115}" type="presParOf" srcId="{D5C657A5-B0EA-4656-8FA2-414C26EA7020}" destId="{F4D7BFE5-5EEA-4715-814E-430FE103E789}" srcOrd="1" destOrd="0" presId="urn:microsoft.com/office/officeart/2005/8/layout/orgChart1"/>
    <dgm:cxn modelId="{B4C539A2-BBA7-4B9D-9A5B-8602CB143E69}" type="presParOf" srcId="{0A6750C7-05EB-4D95-95BB-6DC48652E9D9}" destId="{87C1857D-A76D-42B9-BAC0-427721CA1F0B}" srcOrd="1" destOrd="0" presId="urn:microsoft.com/office/officeart/2005/8/layout/orgChart1"/>
    <dgm:cxn modelId="{292A8DED-E06C-44C3-AC14-775E331205ED}" type="presParOf" srcId="{87C1857D-A76D-42B9-BAC0-427721CA1F0B}" destId="{8034E772-E8B1-465F-A05A-9BC768A59062}" srcOrd="0" destOrd="0" presId="urn:microsoft.com/office/officeart/2005/8/layout/orgChart1"/>
    <dgm:cxn modelId="{2EAC7945-598C-4BA6-8FB4-0B0FC13B80FC}" type="presParOf" srcId="{87C1857D-A76D-42B9-BAC0-427721CA1F0B}" destId="{4D49D3CA-4391-4EF0-91A8-F3D41EE79A27}" srcOrd="1" destOrd="0" presId="urn:microsoft.com/office/officeart/2005/8/layout/orgChart1"/>
    <dgm:cxn modelId="{0D75BA8E-36CA-4D56-A960-2A1940F28C04}" type="presParOf" srcId="{4D49D3CA-4391-4EF0-91A8-F3D41EE79A27}" destId="{A8EB59FB-5138-4E7E-AAD5-A26CD13346FF}" srcOrd="0" destOrd="0" presId="urn:microsoft.com/office/officeart/2005/8/layout/orgChart1"/>
    <dgm:cxn modelId="{55183922-6497-4E6D-863F-06FF5C5E50CD}" type="presParOf" srcId="{A8EB59FB-5138-4E7E-AAD5-A26CD13346FF}" destId="{9E0B4BC1-842E-454E-BBEC-0C5DBC12716B}" srcOrd="0" destOrd="0" presId="urn:microsoft.com/office/officeart/2005/8/layout/orgChart1"/>
    <dgm:cxn modelId="{C37683FB-89B9-4931-A20C-A4A5265ADC4F}" type="presParOf" srcId="{A8EB59FB-5138-4E7E-AAD5-A26CD13346FF}" destId="{EE197A0F-140C-4514-9775-1F4FB957FE1B}" srcOrd="1" destOrd="0" presId="urn:microsoft.com/office/officeart/2005/8/layout/orgChart1"/>
    <dgm:cxn modelId="{FF5F259C-BC61-476E-8792-7012324E0762}" type="presParOf" srcId="{4D49D3CA-4391-4EF0-91A8-F3D41EE79A27}" destId="{F950981B-6807-4086-BF71-0341FEB73E5C}" srcOrd="1" destOrd="0" presId="urn:microsoft.com/office/officeart/2005/8/layout/orgChart1"/>
    <dgm:cxn modelId="{E7F01F34-ED75-4471-825B-A1712EC3AAC9}" type="presParOf" srcId="{4D49D3CA-4391-4EF0-91A8-F3D41EE79A27}" destId="{BEA045A9-874A-4C44-AB16-E09068D0DA9D}" srcOrd="2" destOrd="0" presId="urn:microsoft.com/office/officeart/2005/8/layout/orgChart1"/>
    <dgm:cxn modelId="{7C2244F6-D8FF-4182-9854-1C8AC6F2DD9C}" type="presParOf" srcId="{87C1857D-A76D-42B9-BAC0-427721CA1F0B}" destId="{BC0DE487-383D-4F44-B01D-A1894C6EA95E}" srcOrd="2" destOrd="0" presId="urn:microsoft.com/office/officeart/2005/8/layout/orgChart1"/>
    <dgm:cxn modelId="{41CB581B-01F9-406F-889C-8C9955A01C2E}" type="presParOf" srcId="{87C1857D-A76D-42B9-BAC0-427721CA1F0B}" destId="{07A44C2C-3E52-428F-9AB6-6E0EF4CD8ADF}" srcOrd="3" destOrd="0" presId="urn:microsoft.com/office/officeart/2005/8/layout/orgChart1"/>
    <dgm:cxn modelId="{F5AED976-4D76-4A81-A42F-CE9F396DCDB8}" type="presParOf" srcId="{07A44C2C-3E52-428F-9AB6-6E0EF4CD8ADF}" destId="{9C778B98-DB80-4C98-83E9-970A751D5459}" srcOrd="0" destOrd="0" presId="urn:microsoft.com/office/officeart/2005/8/layout/orgChart1"/>
    <dgm:cxn modelId="{FFF27246-489B-4C32-B7C7-A0C76B40E9B1}" type="presParOf" srcId="{9C778B98-DB80-4C98-83E9-970A751D5459}" destId="{07F8E73A-0120-402D-9D21-A66CF675CAA3}" srcOrd="0" destOrd="0" presId="urn:microsoft.com/office/officeart/2005/8/layout/orgChart1"/>
    <dgm:cxn modelId="{1293205D-68FE-4BB2-83B2-13C3E7CC62EC}" type="presParOf" srcId="{9C778B98-DB80-4C98-83E9-970A751D5459}" destId="{18BF772D-9FE2-4294-865C-393153A3B8C3}" srcOrd="1" destOrd="0" presId="urn:microsoft.com/office/officeart/2005/8/layout/orgChart1"/>
    <dgm:cxn modelId="{B61C8986-033A-41BE-844D-D78284A290F0}" type="presParOf" srcId="{07A44C2C-3E52-428F-9AB6-6E0EF4CD8ADF}" destId="{537F18B6-A3EC-4B13-957F-2DFF30B47DAC}" srcOrd="1" destOrd="0" presId="urn:microsoft.com/office/officeart/2005/8/layout/orgChart1"/>
    <dgm:cxn modelId="{E4472BAA-2F58-4B72-AF48-5FFA0BDD59B3}" type="presParOf" srcId="{07A44C2C-3E52-428F-9AB6-6E0EF4CD8ADF}" destId="{00D9CF33-B1F6-4F6C-89E0-DFA548A0E67E}" srcOrd="2" destOrd="0" presId="urn:microsoft.com/office/officeart/2005/8/layout/orgChart1"/>
    <dgm:cxn modelId="{55AE838B-B786-4707-90A1-4909F2FEE60D}" type="presParOf" srcId="{87C1857D-A76D-42B9-BAC0-427721CA1F0B}" destId="{2C43AE71-0A90-426C-8DD5-1B9D4DFCA3E4}" srcOrd="4" destOrd="0" presId="urn:microsoft.com/office/officeart/2005/8/layout/orgChart1"/>
    <dgm:cxn modelId="{A9DE60B6-4D36-40FC-8D74-157AAB422707}" type="presParOf" srcId="{87C1857D-A76D-42B9-BAC0-427721CA1F0B}" destId="{711BCAA4-B414-46DF-82AC-498E8C47D514}" srcOrd="5" destOrd="0" presId="urn:microsoft.com/office/officeart/2005/8/layout/orgChart1"/>
    <dgm:cxn modelId="{AA993E63-702F-472A-9BC1-C8D1CCDF64C2}" type="presParOf" srcId="{711BCAA4-B414-46DF-82AC-498E8C47D514}" destId="{79F15D41-9846-4193-ACCC-639D6362128A}" srcOrd="0" destOrd="0" presId="urn:microsoft.com/office/officeart/2005/8/layout/orgChart1"/>
    <dgm:cxn modelId="{1D094156-6DB3-44B7-8D82-5CF2EDDBD763}" type="presParOf" srcId="{79F15D41-9846-4193-ACCC-639D6362128A}" destId="{91BD5D1E-93A9-4900-8045-41BD186CCD7E}" srcOrd="0" destOrd="0" presId="urn:microsoft.com/office/officeart/2005/8/layout/orgChart1"/>
    <dgm:cxn modelId="{83AD9424-59AA-47C8-AD9F-2C5CD4439AD0}" type="presParOf" srcId="{79F15D41-9846-4193-ACCC-639D6362128A}" destId="{05C6A17D-9DC6-4465-ACB1-967D79C72EE5}" srcOrd="1" destOrd="0" presId="urn:microsoft.com/office/officeart/2005/8/layout/orgChart1"/>
    <dgm:cxn modelId="{FE62E060-76EE-44B7-8F85-2237BF11254B}" type="presParOf" srcId="{711BCAA4-B414-46DF-82AC-498E8C47D514}" destId="{467C5831-807E-45A4-B220-CC9CA942DB6C}" srcOrd="1" destOrd="0" presId="urn:microsoft.com/office/officeart/2005/8/layout/orgChart1"/>
    <dgm:cxn modelId="{F7BA6102-7935-48D4-AFB8-CB69F4256199}" type="presParOf" srcId="{711BCAA4-B414-46DF-82AC-498E8C47D514}" destId="{84C42E8C-1780-4016-84A9-D76A02208902}" srcOrd="2" destOrd="0" presId="urn:microsoft.com/office/officeart/2005/8/layout/orgChart1"/>
    <dgm:cxn modelId="{FDFEB182-102C-4E23-A18D-4382A1BDB10A}" type="presParOf" srcId="{0A6750C7-05EB-4D95-95BB-6DC48652E9D9}" destId="{109A6600-5DEC-4A53-A487-24FCA4E3D56A}" srcOrd="2" destOrd="0" presId="urn:microsoft.com/office/officeart/2005/8/layout/orgChart1"/>
    <dgm:cxn modelId="{2884AF11-F55C-45D4-A5C7-2CABB21349CA}" type="presParOf" srcId="{15C5984E-AA90-4A6E-AB45-65BC1E92138D}" destId="{D40F118E-C475-41FE-A92C-8842CCDCE29F}" srcOrd="6" destOrd="0" presId="urn:microsoft.com/office/officeart/2005/8/layout/orgChart1"/>
    <dgm:cxn modelId="{6B92ECA0-4EE3-4E64-8A27-0365FFFED9BF}" type="presParOf" srcId="{15C5984E-AA90-4A6E-AB45-65BC1E92138D}" destId="{3A6B6344-5475-4D07-9093-17BE7970E7EE}" srcOrd="7" destOrd="0" presId="urn:microsoft.com/office/officeart/2005/8/layout/orgChart1"/>
    <dgm:cxn modelId="{105992B7-B95D-4DA9-ADFD-763F874C33EA}" type="presParOf" srcId="{3A6B6344-5475-4D07-9093-17BE7970E7EE}" destId="{BCB73966-2706-4F65-8C95-878BBABFE44A}" srcOrd="0" destOrd="0" presId="urn:microsoft.com/office/officeart/2005/8/layout/orgChart1"/>
    <dgm:cxn modelId="{DEAE5C74-27D4-4489-8A85-50E8B83C90CB}" type="presParOf" srcId="{BCB73966-2706-4F65-8C95-878BBABFE44A}" destId="{21BBD21A-61BF-433B-B719-894572D9FF53}" srcOrd="0" destOrd="0" presId="urn:microsoft.com/office/officeart/2005/8/layout/orgChart1"/>
    <dgm:cxn modelId="{1AAF38AD-B060-4DB6-80FF-7207C4FBDBC5}" type="presParOf" srcId="{BCB73966-2706-4F65-8C95-878BBABFE44A}" destId="{E1B22E25-C4D1-4834-9ACD-CC7C9BD20AE1}" srcOrd="1" destOrd="0" presId="urn:microsoft.com/office/officeart/2005/8/layout/orgChart1"/>
    <dgm:cxn modelId="{006C64B1-1724-4A79-9790-93ED2428EDC6}" type="presParOf" srcId="{3A6B6344-5475-4D07-9093-17BE7970E7EE}" destId="{B83BCF64-0242-4854-A923-3A81C925D353}" srcOrd="1" destOrd="0" presId="urn:microsoft.com/office/officeart/2005/8/layout/orgChart1"/>
    <dgm:cxn modelId="{4164DFF8-1F32-4B25-A0AC-D79FC785FE96}" type="presParOf" srcId="{B83BCF64-0242-4854-A923-3A81C925D353}" destId="{505FBDF4-6336-4780-9D21-ADB02FAD1ABF}" srcOrd="0" destOrd="0" presId="urn:microsoft.com/office/officeart/2005/8/layout/orgChart1"/>
    <dgm:cxn modelId="{6EF8467A-C58B-4C23-92C7-21FBF4C86CD8}" type="presParOf" srcId="{B83BCF64-0242-4854-A923-3A81C925D353}" destId="{45A9761C-56D7-4532-85E1-71C9AD5063CE}" srcOrd="1" destOrd="0" presId="urn:microsoft.com/office/officeart/2005/8/layout/orgChart1"/>
    <dgm:cxn modelId="{EB6A9A36-939F-4EAC-A2F3-2593059867A8}" type="presParOf" srcId="{45A9761C-56D7-4532-85E1-71C9AD5063CE}" destId="{0BAC5149-3039-4C82-8916-A02295C0D31C}" srcOrd="0" destOrd="0" presId="urn:microsoft.com/office/officeart/2005/8/layout/orgChart1"/>
    <dgm:cxn modelId="{F65B51CE-2C12-4BAC-97C4-308D3D55D038}" type="presParOf" srcId="{0BAC5149-3039-4C82-8916-A02295C0D31C}" destId="{20677512-71E7-400E-8C26-9AC2F62CB586}" srcOrd="0" destOrd="0" presId="urn:microsoft.com/office/officeart/2005/8/layout/orgChart1"/>
    <dgm:cxn modelId="{41EBEDEA-E7DA-4281-A1B4-949DC498289D}" type="presParOf" srcId="{0BAC5149-3039-4C82-8916-A02295C0D31C}" destId="{83717934-6316-497A-8988-730B278F845C}" srcOrd="1" destOrd="0" presId="urn:microsoft.com/office/officeart/2005/8/layout/orgChart1"/>
    <dgm:cxn modelId="{68EC6774-79CA-4A12-91F3-C239330EFD32}" type="presParOf" srcId="{45A9761C-56D7-4532-85E1-71C9AD5063CE}" destId="{A42BFD09-D159-413F-B6C8-CCDE2AE81BCB}" srcOrd="1" destOrd="0" presId="urn:microsoft.com/office/officeart/2005/8/layout/orgChart1"/>
    <dgm:cxn modelId="{8F2CA2D6-B09C-4995-BCCE-CC938D6F10CA}" type="presParOf" srcId="{45A9761C-56D7-4532-85E1-71C9AD5063CE}" destId="{90BBD5C7-8734-4335-8158-EB16F279E81E}" srcOrd="2" destOrd="0" presId="urn:microsoft.com/office/officeart/2005/8/layout/orgChart1"/>
    <dgm:cxn modelId="{53D5B115-2BE3-4869-A88A-D13ED1E48ED2}" type="presParOf" srcId="{B83BCF64-0242-4854-A923-3A81C925D353}" destId="{CEA72BA8-A8E8-466A-AAD1-4C3BA4B60262}" srcOrd="2" destOrd="0" presId="urn:microsoft.com/office/officeart/2005/8/layout/orgChart1"/>
    <dgm:cxn modelId="{881AE181-0EC6-4028-BCA4-59A4072C7429}" type="presParOf" srcId="{B83BCF64-0242-4854-A923-3A81C925D353}" destId="{BB58E8E9-42EE-41B9-A9E1-4B0459EE85D4}" srcOrd="3" destOrd="0" presId="urn:microsoft.com/office/officeart/2005/8/layout/orgChart1"/>
    <dgm:cxn modelId="{4C9268A4-5528-4C1F-B4BA-FBF7FC6DB127}" type="presParOf" srcId="{BB58E8E9-42EE-41B9-A9E1-4B0459EE85D4}" destId="{803C30C4-6F82-4289-8F32-AFC6C5F0C423}" srcOrd="0" destOrd="0" presId="urn:microsoft.com/office/officeart/2005/8/layout/orgChart1"/>
    <dgm:cxn modelId="{14A2010B-0151-41AF-9A35-E602703FF27D}" type="presParOf" srcId="{803C30C4-6F82-4289-8F32-AFC6C5F0C423}" destId="{DBF900D2-0C5A-41B0-8DF8-BAD5A3AC1515}" srcOrd="0" destOrd="0" presId="urn:microsoft.com/office/officeart/2005/8/layout/orgChart1"/>
    <dgm:cxn modelId="{C7D90D89-964A-42E0-BC0E-E71C1BFE6C93}" type="presParOf" srcId="{803C30C4-6F82-4289-8F32-AFC6C5F0C423}" destId="{B353884A-FF07-4E3A-B3ED-433076EDB274}" srcOrd="1" destOrd="0" presId="urn:microsoft.com/office/officeart/2005/8/layout/orgChart1"/>
    <dgm:cxn modelId="{C8BCCC04-845B-44E4-800D-A80A79D41913}" type="presParOf" srcId="{BB58E8E9-42EE-41B9-A9E1-4B0459EE85D4}" destId="{A2D2B834-05E9-4E1E-BA66-A49605D73B8A}" srcOrd="1" destOrd="0" presId="urn:microsoft.com/office/officeart/2005/8/layout/orgChart1"/>
    <dgm:cxn modelId="{7D82EE56-1BD1-4CFE-AE8F-C072B86FCA81}" type="presParOf" srcId="{BB58E8E9-42EE-41B9-A9E1-4B0459EE85D4}" destId="{9EE2A674-42EE-43AD-9678-D759C394A54B}" srcOrd="2" destOrd="0" presId="urn:microsoft.com/office/officeart/2005/8/layout/orgChart1"/>
    <dgm:cxn modelId="{5B3BD5DF-9BB3-4615-9229-34CBF6784132}" type="presParOf" srcId="{B83BCF64-0242-4854-A923-3A81C925D353}" destId="{00053E8D-7E05-4121-B6DF-3EC9149AFA9C}" srcOrd="4" destOrd="0" presId="urn:microsoft.com/office/officeart/2005/8/layout/orgChart1"/>
    <dgm:cxn modelId="{B149F5E9-8327-4C44-82AC-4876A7B037DC}" type="presParOf" srcId="{B83BCF64-0242-4854-A923-3A81C925D353}" destId="{88DE439F-4850-4473-8334-D38D4A0AC35E}" srcOrd="5" destOrd="0" presId="urn:microsoft.com/office/officeart/2005/8/layout/orgChart1"/>
    <dgm:cxn modelId="{9C42E7E2-FF6B-4122-84ED-AC3CABB8E98A}" type="presParOf" srcId="{88DE439F-4850-4473-8334-D38D4A0AC35E}" destId="{5E844F92-5BC3-42F4-9C2E-172AA7CEA99C}" srcOrd="0" destOrd="0" presId="urn:microsoft.com/office/officeart/2005/8/layout/orgChart1"/>
    <dgm:cxn modelId="{94281B43-8519-4E8E-903F-E2451FA4EFBD}" type="presParOf" srcId="{5E844F92-5BC3-42F4-9C2E-172AA7CEA99C}" destId="{B98BB304-8147-4E02-B48E-0FCC316F243E}" srcOrd="0" destOrd="0" presId="urn:microsoft.com/office/officeart/2005/8/layout/orgChart1"/>
    <dgm:cxn modelId="{7EC1D96C-B624-4D17-9860-A122519327B4}" type="presParOf" srcId="{5E844F92-5BC3-42F4-9C2E-172AA7CEA99C}" destId="{D54380FB-F502-47DC-9CE6-2CB752C02261}" srcOrd="1" destOrd="0" presId="urn:microsoft.com/office/officeart/2005/8/layout/orgChart1"/>
    <dgm:cxn modelId="{CA75366C-CBF5-4C63-B30F-6C2EC95627D4}" type="presParOf" srcId="{88DE439F-4850-4473-8334-D38D4A0AC35E}" destId="{3564FE51-DF63-45C2-AAB9-3FFC3A13E59E}" srcOrd="1" destOrd="0" presId="urn:microsoft.com/office/officeart/2005/8/layout/orgChart1"/>
    <dgm:cxn modelId="{DA044DE4-7F04-4A6D-A981-CFD3D9046F08}" type="presParOf" srcId="{88DE439F-4850-4473-8334-D38D4A0AC35E}" destId="{69BEE1AF-F40D-4958-AA00-CA4EF66988A0}" srcOrd="2" destOrd="0" presId="urn:microsoft.com/office/officeart/2005/8/layout/orgChart1"/>
    <dgm:cxn modelId="{D9E659FE-B054-410A-992B-F0D1519F4B78}" type="presParOf" srcId="{3A6B6344-5475-4D07-9093-17BE7970E7EE}" destId="{EA7F672F-6DF2-4A88-919B-4EE85B061CE0}" srcOrd="2" destOrd="0" presId="urn:microsoft.com/office/officeart/2005/8/layout/orgChart1"/>
    <dgm:cxn modelId="{86DAB1EE-5974-41EE-82F4-7090529D5328}" type="presParOf" srcId="{15C5984E-AA90-4A6E-AB45-65BC1E92138D}" destId="{22280E43-0090-40B9-BE7C-C54EC952C828}" srcOrd="8" destOrd="0" presId="urn:microsoft.com/office/officeart/2005/8/layout/orgChart1"/>
    <dgm:cxn modelId="{E85734DE-6D8D-4F9B-B94E-808328A09EC2}" type="presParOf" srcId="{15C5984E-AA90-4A6E-AB45-65BC1E92138D}" destId="{8C75490F-DB68-4A3E-A75F-F8064E1DF599}" srcOrd="9" destOrd="0" presId="urn:microsoft.com/office/officeart/2005/8/layout/orgChart1"/>
    <dgm:cxn modelId="{34E0383D-53B2-43C3-BC0D-34C49C5FECCB}" type="presParOf" srcId="{8C75490F-DB68-4A3E-A75F-F8064E1DF599}" destId="{823A7A83-E24B-4E5C-8452-A5C255666FA5}" srcOrd="0" destOrd="0" presId="urn:microsoft.com/office/officeart/2005/8/layout/orgChart1"/>
    <dgm:cxn modelId="{D63233CB-E00C-4696-AEF7-19B280838441}" type="presParOf" srcId="{823A7A83-E24B-4E5C-8452-A5C255666FA5}" destId="{A471E29D-1473-4F8A-BC23-9F17129ED415}" srcOrd="0" destOrd="0" presId="urn:microsoft.com/office/officeart/2005/8/layout/orgChart1"/>
    <dgm:cxn modelId="{855FAB6E-EA01-44A2-9432-770A9A0F969D}" type="presParOf" srcId="{823A7A83-E24B-4E5C-8452-A5C255666FA5}" destId="{01E00189-4427-45E0-A362-DE5A22D5DD5F}" srcOrd="1" destOrd="0" presId="urn:microsoft.com/office/officeart/2005/8/layout/orgChart1"/>
    <dgm:cxn modelId="{16C80EB0-A260-4F8C-A104-F4AB52ECF440}" type="presParOf" srcId="{8C75490F-DB68-4A3E-A75F-F8064E1DF599}" destId="{29F9D208-4956-4AF2-84C0-F67335EFFE78}" srcOrd="1" destOrd="0" presId="urn:microsoft.com/office/officeart/2005/8/layout/orgChart1"/>
    <dgm:cxn modelId="{2E1BB6BC-505F-4C5F-8E4D-94539C63E832}" type="presParOf" srcId="{29F9D208-4956-4AF2-84C0-F67335EFFE78}" destId="{F20FA1D3-F1D9-4AA3-98CA-79188D588367}" srcOrd="0" destOrd="0" presId="urn:microsoft.com/office/officeart/2005/8/layout/orgChart1"/>
    <dgm:cxn modelId="{C265C548-CFC0-430C-958C-8B6E94421E91}" type="presParOf" srcId="{29F9D208-4956-4AF2-84C0-F67335EFFE78}" destId="{4382160F-9BBF-4DB5-8479-5C926030F455}" srcOrd="1" destOrd="0" presId="urn:microsoft.com/office/officeart/2005/8/layout/orgChart1"/>
    <dgm:cxn modelId="{802D5EAB-0BE5-438D-94DC-CAA2E1F3552D}" type="presParOf" srcId="{4382160F-9BBF-4DB5-8479-5C926030F455}" destId="{8046977A-A9BF-4818-9F77-7444FAA8CCBF}" srcOrd="0" destOrd="0" presId="urn:microsoft.com/office/officeart/2005/8/layout/orgChart1"/>
    <dgm:cxn modelId="{386E4EE7-36C9-4534-8C55-387B41FF8ACF}" type="presParOf" srcId="{8046977A-A9BF-4818-9F77-7444FAA8CCBF}" destId="{6D870870-6D6C-4860-B356-0D56C8BCE8A4}" srcOrd="0" destOrd="0" presId="urn:microsoft.com/office/officeart/2005/8/layout/orgChart1"/>
    <dgm:cxn modelId="{F2E37B04-A530-459F-B193-B02CFE6B6496}" type="presParOf" srcId="{8046977A-A9BF-4818-9F77-7444FAA8CCBF}" destId="{40270011-E9A3-448F-A6EA-9399CFC0F70F}" srcOrd="1" destOrd="0" presId="urn:microsoft.com/office/officeart/2005/8/layout/orgChart1"/>
    <dgm:cxn modelId="{B6060D6D-B421-4128-BE9C-8F41530250E0}" type="presParOf" srcId="{4382160F-9BBF-4DB5-8479-5C926030F455}" destId="{372EE7D3-F2F5-484B-8135-112EA99AB08A}" srcOrd="1" destOrd="0" presId="urn:microsoft.com/office/officeart/2005/8/layout/orgChart1"/>
    <dgm:cxn modelId="{B2CA95DE-0C02-4ED8-A2F0-B57DFA1E944D}" type="presParOf" srcId="{4382160F-9BBF-4DB5-8479-5C926030F455}" destId="{5B0E2BB0-2B56-4B7B-8A45-459107ED4E6D}" srcOrd="2" destOrd="0" presId="urn:microsoft.com/office/officeart/2005/8/layout/orgChart1"/>
    <dgm:cxn modelId="{1A959A54-8B22-4720-9C21-04A8434DEB46}" type="presParOf" srcId="{29F9D208-4956-4AF2-84C0-F67335EFFE78}" destId="{0B78DE95-95A8-48F0-94AD-6D8828D4C7E9}" srcOrd="2" destOrd="0" presId="urn:microsoft.com/office/officeart/2005/8/layout/orgChart1"/>
    <dgm:cxn modelId="{80DF5A47-11A1-418D-AC89-734735D219C5}" type="presParOf" srcId="{29F9D208-4956-4AF2-84C0-F67335EFFE78}" destId="{3F0A8F80-C41E-4079-8AA1-D66ADFA56772}" srcOrd="3" destOrd="0" presId="urn:microsoft.com/office/officeart/2005/8/layout/orgChart1"/>
    <dgm:cxn modelId="{C13AE1C8-2294-4AAA-BB3C-3C00B39C1046}" type="presParOf" srcId="{3F0A8F80-C41E-4079-8AA1-D66ADFA56772}" destId="{16B8EBA1-7180-4E37-B3F6-C1B9FA7257B5}" srcOrd="0" destOrd="0" presId="urn:microsoft.com/office/officeart/2005/8/layout/orgChart1"/>
    <dgm:cxn modelId="{CF00C9FA-98A3-4FBE-9F35-9FC480E68797}" type="presParOf" srcId="{16B8EBA1-7180-4E37-B3F6-C1B9FA7257B5}" destId="{E0F137F5-8561-4137-888C-DAF573A9973B}" srcOrd="0" destOrd="0" presId="urn:microsoft.com/office/officeart/2005/8/layout/orgChart1"/>
    <dgm:cxn modelId="{2861CAC0-2197-4842-9937-E66C33F94CF3}" type="presParOf" srcId="{16B8EBA1-7180-4E37-B3F6-C1B9FA7257B5}" destId="{9B7A2E7B-2B5A-4AEB-81DD-D0B8E9F62FCA}" srcOrd="1" destOrd="0" presId="urn:microsoft.com/office/officeart/2005/8/layout/orgChart1"/>
    <dgm:cxn modelId="{ECDB4276-1CE7-4BA7-9DAC-2DEBAA9A6C47}" type="presParOf" srcId="{3F0A8F80-C41E-4079-8AA1-D66ADFA56772}" destId="{866DE98A-9A66-4CCB-BF32-A94373CB5341}" srcOrd="1" destOrd="0" presId="urn:microsoft.com/office/officeart/2005/8/layout/orgChart1"/>
    <dgm:cxn modelId="{D86AE606-01F5-4028-AFA9-4A1A2E570800}" type="presParOf" srcId="{3F0A8F80-C41E-4079-8AA1-D66ADFA56772}" destId="{D6463565-93F8-459F-A292-A990DB698A21}" srcOrd="2" destOrd="0" presId="urn:microsoft.com/office/officeart/2005/8/layout/orgChart1"/>
    <dgm:cxn modelId="{ECEEEC5B-9726-4794-ADEC-7E1F109E1EC2}" type="presParOf" srcId="{29F9D208-4956-4AF2-84C0-F67335EFFE78}" destId="{E75BF91E-98AC-4314-B6E9-2A0408204CF2}" srcOrd="4" destOrd="0" presId="urn:microsoft.com/office/officeart/2005/8/layout/orgChart1"/>
    <dgm:cxn modelId="{050BC3CE-146B-4DE4-8B72-8B4B750ED5E9}" type="presParOf" srcId="{29F9D208-4956-4AF2-84C0-F67335EFFE78}" destId="{65DD5B2D-729B-4C00-84C9-2E4EA5E85284}" srcOrd="5" destOrd="0" presId="urn:microsoft.com/office/officeart/2005/8/layout/orgChart1"/>
    <dgm:cxn modelId="{4AFE7874-379C-49FC-B0EE-E55D38958B8C}" type="presParOf" srcId="{65DD5B2D-729B-4C00-84C9-2E4EA5E85284}" destId="{D9B46DFD-AC5E-459F-B129-00FABA986CF5}" srcOrd="0" destOrd="0" presId="urn:microsoft.com/office/officeart/2005/8/layout/orgChart1"/>
    <dgm:cxn modelId="{F208FED6-69E3-4616-8490-26B53E5144BE}" type="presParOf" srcId="{D9B46DFD-AC5E-459F-B129-00FABA986CF5}" destId="{F2F01773-92B0-4F0E-93BE-D26D77068F49}" srcOrd="0" destOrd="0" presId="urn:microsoft.com/office/officeart/2005/8/layout/orgChart1"/>
    <dgm:cxn modelId="{A7086FAD-534A-4995-8531-E5DE990CA21A}" type="presParOf" srcId="{D9B46DFD-AC5E-459F-B129-00FABA986CF5}" destId="{A30B77EA-4049-4A54-B7EB-C0D3B937A369}" srcOrd="1" destOrd="0" presId="urn:microsoft.com/office/officeart/2005/8/layout/orgChart1"/>
    <dgm:cxn modelId="{2877CB5E-974A-4E18-AEC8-CC25412B7BCA}" type="presParOf" srcId="{65DD5B2D-729B-4C00-84C9-2E4EA5E85284}" destId="{99757CD9-C9C8-411F-AC84-A845391BB36F}" srcOrd="1" destOrd="0" presId="urn:microsoft.com/office/officeart/2005/8/layout/orgChart1"/>
    <dgm:cxn modelId="{120A5AAA-C005-483A-A4AB-3043F55D2726}" type="presParOf" srcId="{65DD5B2D-729B-4C00-84C9-2E4EA5E85284}" destId="{1C64C58D-311F-458A-84E6-1A736499B459}" srcOrd="2" destOrd="0" presId="urn:microsoft.com/office/officeart/2005/8/layout/orgChart1"/>
    <dgm:cxn modelId="{03725AF5-BDD6-43CD-8102-7C95842AD985}" type="presParOf" srcId="{8C75490F-DB68-4A3E-A75F-F8064E1DF599}" destId="{A0E10A11-8257-4430-9BC2-A9389D7245BC}" srcOrd="2" destOrd="0" presId="urn:microsoft.com/office/officeart/2005/8/layout/orgChart1"/>
    <dgm:cxn modelId="{C9B8ED4C-CDAB-4BF5-854A-9E7AE01903DF}" type="presParOf" srcId="{D84ADEC9-4E04-4A0D-83ED-40F902412FD5}" destId="{6E8BB26E-8424-4A78-9F53-CC07747B44AB}" srcOrd="2" destOrd="0" presId="urn:microsoft.com/office/officeart/2005/8/layout/orgChart1"/>
  </dgm:cxnLst>
  <dgm:bg/>
  <dgm:whole>
    <a:ln w="952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ABB31A-270B-4162-9BAE-648D7582B7FA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9B9CFF-EBF2-4D13-9239-8DDB5EC4B49C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Why-Buy Presentation</a:t>
          </a:r>
        </a:p>
      </dgm:t>
    </dgm:pt>
    <dgm:pt modelId="{65733DCE-2CFD-4F9A-A1D6-63B8F6A48ECB}" type="parTrans" cxnId="{C0FCCB9D-1D25-4CA8-B535-4C6693A39D3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3FA206B-4A60-4869-BAC7-F73BE023DC06}" type="sibTrans" cxnId="{C0FCCB9D-1D25-4CA8-B535-4C6693A39D3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4DAF918-1AB4-4CEF-AED1-3F8DF0D5C6E6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Proof Presentations</a:t>
          </a:r>
        </a:p>
      </dgm:t>
    </dgm:pt>
    <dgm:pt modelId="{90EAE76D-B996-448F-B92C-A1F9907102B4}" type="parTrans" cxnId="{613EC747-E683-4030-A590-0A91B7117013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E0A1551-82AD-45A5-A1E8-DA69E6E3277A}" type="sibTrans" cxnId="{613EC747-E683-4030-A590-0A91B7117013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0BAC3D0-6E8B-4ADB-B431-BA0B063A8A73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Data</a:t>
          </a:r>
        </a:p>
      </dgm:t>
    </dgm:pt>
    <dgm:pt modelId="{BDB4F7F0-06BF-4079-9037-C5C0DE99B7D2}" type="parTrans" cxnId="{0A252E1D-7714-401A-96BA-7E6B24565F5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8C6AA2D-6856-4621-9F27-A8509613ADD6}" type="sibTrans" cxnId="{0A252E1D-7714-401A-96BA-7E6B24565F5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ADF32EB-A44A-48C5-BC94-60424A7DFD7A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Media</a:t>
          </a:r>
        </a:p>
      </dgm:t>
    </dgm:pt>
    <dgm:pt modelId="{39E7E990-E9E0-4EED-A61A-05E2745B7A4C}" type="parTrans" cxnId="{58F1FB5E-6649-49A5-80C0-3E38CA6AEC58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7177531-491F-46B4-9788-4A34FA4AF630}" type="sibTrans" cxnId="{58F1FB5E-6649-49A5-80C0-3E38CA6AEC58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B167135-3599-4DB2-B3F5-14A35DF1ECA3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Customer Qualifiers</a:t>
          </a:r>
        </a:p>
      </dgm:t>
    </dgm:pt>
    <dgm:pt modelId="{6B80F02D-FC6C-4DDF-A4A7-5D0AA6392E57}" type="parTrans" cxnId="{A285C17C-BD87-457D-B2D2-F8E3538EE985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AB74822C-11EA-4750-9AF5-44490EE2F2C3}" type="sibTrans" cxnId="{A285C17C-BD87-457D-B2D2-F8E3538EE985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92BEED89-6CE1-4850-9F89-ADB99DE8309A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Position Proof 1</a:t>
          </a:r>
        </a:p>
      </dgm:t>
    </dgm:pt>
    <dgm:pt modelId="{2D48A955-9643-48FF-8C20-910256F6ECD8}" type="parTrans" cxnId="{41E58805-D95B-44B9-81F9-E1B7BFA7E7F6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31D73909-87DE-4194-A30C-7773CCA4214C}" type="sibTrans" cxnId="{41E58805-D95B-44B9-81F9-E1B7BFA7E7F6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F35A464-E3A8-4FF0-970E-6B9656503324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Position Proof 2</a:t>
          </a:r>
        </a:p>
      </dgm:t>
    </dgm:pt>
    <dgm:pt modelId="{58A0F3DE-FF93-4FE7-B4F1-C37C5A5D70B0}" type="parTrans" cxnId="{2CA49A87-A4B3-4E4A-9CAF-A7CA29D5764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FBA4ACC-5184-4894-8C86-941BE79CA311}" type="sibTrans" cxnId="{2CA49A87-A4B3-4E4A-9CAF-A7CA29D5764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2E3DA3C-17EF-4D4C-B325-CB5966C7145A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Position Proof N</a:t>
          </a:r>
        </a:p>
      </dgm:t>
    </dgm:pt>
    <dgm:pt modelId="{9967FE4E-8743-48EB-A154-61C5D7219360}" type="parTrans" cxnId="{88FC09F2-C328-400B-B33E-0EF728B28379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E1DBC4E3-3823-4264-9FD9-C9B0F8074D61}" type="sibTrans" cxnId="{88FC09F2-C328-400B-B33E-0EF728B28379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A17F47B7-2C84-47D5-B03C-56A005B5E683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Data Set 1</a:t>
          </a:r>
        </a:p>
      </dgm:t>
    </dgm:pt>
    <dgm:pt modelId="{E8C9E9DD-85F1-44B8-99BF-E864671771D9}" type="parTrans" cxnId="{B1375615-59BB-483D-8374-A49DBAA270F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A11B7AA3-F8BF-44B0-8D4B-2640373F6D42}" type="sibTrans" cxnId="{B1375615-59BB-483D-8374-A49DBAA270F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EC882DBB-79DB-48B1-9B5E-8276B380BBEC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Data Set 2</a:t>
          </a:r>
        </a:p>
      </dgm:t>
    </dgm:pt>
    <dgm:pt modelId="{007D14E9-ABC7-4C30-9F89-812A3D75A0C0}" type="parTrans" cxnId="{5C484729-EBE4-42CB-9B1C-E19FBD6B9D26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D7BC734-3DC7-40E5-AD2A-0611916E5C90}" type="sibTrans" cxnId="{5C484729-EBE4-42CB-9B1C-E19FBD6B9D26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E53B3469-753F-40BD-888B-A341AC37E1BF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Data Set N</a:t>
          </a:r>
        </a:p>
      </dgm:t>
    </dgm:pt>
    <dgm:pt modelId="{66B75B2C-D95C-459F-A44F-6CB9CF3F68EB}" type="parTrans" cxnId="{8E9E5D5A-7C19-466B-82D0-6AA8BA5A3E5D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0E1D073C-1D74-4DD0-AF35-573362627C62}" type="sibTrans" cxnId="{8E9E5D5A-7C19-466B-82D0-6AA8BA5A3E5D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3DF7CE3-3E05-45DE-B5D2-F48736E17C6D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Web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92F2547-695E-4B18-9D51-620B2C4428C0}" type="parTrans" cxnId="{FCBB0DC8-F86E-4C37-ABB3-FA3D7A59A94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9A7477C-921A-48FC-835E-9CD7A76EAAC7}" type="sibTrans" cxnId="{FCBB0DC8-F86E-4C37-ABB3-FA3D7A59A94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81CD357A-B7E9-4B50-8310-1C5E54953021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Video</a:t>
          </a:r>
        </a:p>
      </dgm:t>
    </dgm:pt>
    <dgm:pt modelId="{73660AE5-EA24-47BA-862E-1945F01073EC}" type="parTrans" cxnId="{F1A112BA-CA03-4D3F-9728-CD4C0598DE42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F46B28EA-30D1-4785-8E7C-6705B7921A51}" type="sibTrans" cxnId="{F1A112BA-CA03-4D3F-9728-CD4C0598DE42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E5F2FBCC-2B62-4472-B453-DB4D557119E7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Print</a:t>
          </a:r>
        </a:p>
      </dgm:t>
    </dgm:pt>
    <dgm:pt modelId="{870CBA77-9A36-42E1-BB69-22FC2CF520EC}" type="parTrans" cxnId="{D91FAB67-D1B8-4A55-B314-2771454FBBCC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1F960C4-5A23-41C9-95A0-66B0077CE99C}" type="sibTrans" cxnId="{D91FAB67-D1B8-4A55-B314-2771454FBBCC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E35FD79-8A20-41B0-B6E6-6081968DC979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Customer Profile</a:t>
          </a:r>
        </a:p>
      </dgm:t>
    </dgm:pt>
    <dgm:pt modelId="{04E9D607-755D-4BDA-80AD-50D6AFBFBF7B}" type="parTrans" cxnId="{E7117A47-4B0D-4085-9DD1-E7AEE3AFE4B8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70D1943-AD5C-4CDC-84CE-1376CBE01184}" type="sibTrans" cxnId="{E7117A47-4B0D-4085-9DD1-E7AEE3AFE4B8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57BB7E0-D929-497C-A63C-EC1887100EFD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Discovery Guide</a:t>
          </a:r>
        </a:p>
      </dgm:t>
    </dgm:pt>
    <dgm:pt modelId="{0A2D21C8-6DA8-473E-91D0-664DB7CF8FB1}" type="parTrans" cxnId="{A5A5E04B-E503-4AB2-B9A3-3CD003106777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2814ED2-9CB0-4D90-B20C-93A162D82B89}" type="sibTrans" cxnId="{A5A5E04B-E503-4AB2-B9A3-3CD003106777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9F593CF-2259-4B09-AC7C-7EC72C9FF9D4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Demo Planner</a:t>
          </a:r>
        </a:p>
      </dgm:t>
    </dgm:pt>
    <dgm:pt modelId="{D0C965A9-7133-4B7D-B701-3A5116FCC7FF}" type="parTrans" cxnId="{DA56FEED-D88E-4912-B512-796BA261B37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2F66B138-DBC0-4F6D-B2F0-8C5359E202ED}" type="sibTrans" cxnId="{DA56FEED-D88E-4912-B512-796BA261B37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A17DB6F7-A81C-4900-825D-C8141832F88E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Quoting Tools</a:t>
          </a:r>
        </a:p>
      </dgm:t>
    </dgm:pt>
    <dgm:pt modelId="{2A6B203A-A81E-4562-BB7C-BFADDCFACECC}" type="parTrans" cxnId="{35CCA3F9-5D36-483A-B972-5A5036B9152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F63E46F-7A77-47B5-86FC-D87406DE129D}" type="sibTrans" cxnId="{35CCA3F9-5D36-483A-B972-5A5036B9152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F0F76BC-72A6-4C85-9029-31A32B4E3078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Specification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0945E31-5F9D-474E-AFCF-6AD5DFCC2E7C}" type="parTrans" cxnId="{F9347505-EC77-468D-8DA3-864800C3C21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F6E231A1-9A19-4F95-8424-A73E54AAD7D5}" type="sibTrans" cxnId="{F9347505-EC77-468D-8DA3-864800C3C21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01012EA1-E845-454C-9E87-6D9C4FDC7DF4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Proposal Template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419A918-8D92-4DBA-BE21-6AE7CD739E2D}" type="parTrans" cxnId="{FE4862ED-665E-48E5-ACA1-25999FEF0384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5D0C159-B65F-4F09-BAC4-2882C0DEE7DD}" type="sibTrans" cxnId="{FE4862ED-665E-48E5-ACA1-25999FEF0384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6AD4935-1668-46AB-B3FF-C58363F03021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Negotiation Guide</a:t>
          </a:r>
        </a:p>
      </dgm:t>
    </dgm:pt>
    <dgm:pt modelId="{77F32ECB-13A6-4D09-ACA0-C1B2D7F403B8}" type="parTrans" cxnId="{7CBA5E29-6F41-410A-8880-F151D97A212F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0979A924-6D0C-41CD-8583-5CB316DD3752}" type="sibTrans" cxnId="{7CBA5E29-6F41-410A-8880-F151D97A212F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B2117DA-A26B-48B8-9D99-73B1CC34EF5A}" type="pres">
      <dgm:prSet presAssocID="{93ABB31A-270B-4162-9BAE-648D7582B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45E8D4-0166-44FC-9210-FFB3B184C96D}" type="pres">
      <dgm:prSet presAssocID="{769B9CFF-EBF2-4D13-9239-8DDB5EC4B49C}" presName="hierRoot1" presStyleCnt="0">
        <dgm:presLayoutVars>
          <dgm:hierBranch val="init"/>
        </dgm:presLayoutVars>
      </dgm:prSet>
      <dgm:spPr/>
    </dgm:pt>
    <dgm:pt modelId="{6CF69D86-5936-4E80-859A-AFA552968410}" type="pres">
      <dgm:prSet presAssocID="{769B9CFF-EBF2-4D13-9239-8DDB5EC4B49C}" presName="rootComposite1" presStyleCnt="0"/>
      <dgm:spPr/>
    </dgm:pt>
    <dgm:pt modelId="{13E22EB6-BC1A-4623-8AE0-7F002EA9D3A7}" type="pres">
      <dgm:prSet presAssocID="{769B9CFF-EBF2-4D13-9239-8DDB5EC4B49C}" presName="rootText1" presStyleLbl="node0" presStyleIdx="0" presStyleCnt="1">
        <dgm:presLayoutVars>
          <dgm:chPref val="3"/>
        </dgm:presLayoutVars>
      </dgm:prSet>
      <dgm:spPr/>
    </dgm:pt>
    <dgm:pt modelId="{EB03858A-AEA1-4FBD-822A-22CC4A738079}" type="pres">
      <dgm:prSet presAssocID="{769B9CFF-EBF2-4D13-9239-8DDB5EC4B49C}" presName="rootConnector1" presStyleLbl="node1" presStyleIdx="0" presStyleCnt="0"/>
      <dgm:spPr/>
    </dgm:pt>
    <dgm:pt modelId="{97CBB58F-46E2-4F79-9E85-9ABF5FCA13EC}" type="pres">
      <dgm:prSet presAssocID="{769B9CFF-EBF2-4D13-9239-8DDB5EC4B49C}" presName="hierChild2" presStyleCnt="0"/>
      <dgm:spPr/>
    </dgm:pt>
    <dgm:pt modelId="{437D2BBF-E474-4688-A7EC-97B7EC0A186A}" type="pres">
      <dgm:prSet presAssocID="{90EAE76D-B996-448F-B92C-A1F9907102B4}" presName="Name37" presStyleLbl="parChTrans1D2" presStyleIdx="0" presStyleCnt="5"/>
      <dgm:spPr/>
    </dgm:pt>
    <dgm:pt modelId="{34287B2A-7DD8-463A-A027-368015C08847}" type="pres">
      <dgm:prSet presAssocID="{54DAF918-1AB4-4CEF-AED1-3F8DF0D5C6E6}" presName="hierRoot2" presStyleCnt="0">
        <dgm:presLayoutVars>
          <dgm:hierBranch val="init"/>
        </dgm:presLayoutVars>
      </dgm:prSet>
      <dgm:spPr/>
    </dgm:pt>
    <dgm:pt modelId="{EE42D661-42A9-48CE-B2ED-EBC882F86E15}" type="pres">
      <dgm:prSet presAssocID="{54DAF918-1AB4-4CEF-AED1-3F8DF0D5C6E6}" presName="rootComposite" presStyleCnt="0"/>
      <dgm:spPr/>
    </dgm:pt>
    <dgm:pt modelId="{175D3843-4C37-4CAE-9125-8AD71A5AEB19}" type="pres">
      <dgm:prSet presAssocID="{54DAF918-1AB4-4CEF-AED1-3F8DF0D5C6E6}" presName="rootText" presStyleLbl="node2" presStyleIdx="0" presStyleCnt="5">
        <dgm:presLayoutVars>
          <dgm:chPref val="3"/>
        </dgm:presLayoutVars>
      </dgm:prSet>
      <dgm:spPr/>
    </dgm:pt>
    <dgm:pt modelId="{5285B5EA-76EF-41F3-8591-A46E96EB25AB}" type="pres">
      <dgm:prSet presAssocID="{54DAF918-1AB4-4CEF-AED1-3F8DF0D5C6E6}" presName="rootConnector" presStyleLbl="node2" presStyleIdx="0" presStyleCnt="5"/>
      <dgm:spPr/>
    </dgm:pt>
    <dgm:pt modelId="{95535EDE-FF6A-4FB7-AF2E-0DBF5BFD0F33}" type="pres">
      <dgm:prSet presAssocID="{54DAF918-1AB4-4CEF-AED1-3F8DF0D5C6E6}" presName="hierChild4" presStyleCnt="0"/>
      <dgm:spPr/>
    </dgm:pt>
    <dgm:pt modelId="{95B9D261-59AD-4140-95BC-3D66EB88AC14}" type="pres">
      <dgm:prSet presAssocID="{2D48A955-9643-48FF-8C20-910256F6ECD8}" presName="Name37" presStyleLbl="parChTrans1D3" presStyleIdx="0" presStyleCnt="15"/>
      <dgm:spPr/>
    </dgm:pt>
    <dgm:pt modelId="{8B740ABF-26E3-421B-9B3A-EA752BD4246B}" type="pres">
      <dgm:prSet presAssocID="{92BEED89-6CE1-4850-9F89-ADB99DE8309A}" presName="hierRoot2" presStyleCnt="0">
        <dgm:presLayoutVars>
          <dgm:hierBranch val="init"/>
        </dgm:presLayoutVars>
      </dgm:prSet>
      <dgm:spPr/>
    </dgm:pt>
    <dgm:pt modelId="{245FA820-C638-4D1E-B7CC-7DC3AA675B82}" type="pres">
      <dgm:prSet presAssocID="{92BEED89-6CE1-4850-9F89-ADB99DE8309A}" presName="rootComposite" presStyleCnt="0"/>
      <dgm:spPr/>
    </dgm:pt>
    <dgm:pt modelId="{BE76D577-803C-4B4A-A22A-47D21724306B}" type="pres">
      <dgm:prSet presAssocID="{92BEED89-6CE1-4850-9F89-ADB99DE8309A}" presName="rootText" presStyleLbl="node3" presStyleIdx="0" presStyleCnt="15">
        <dgm:presLayoutVars>
          <dgm:chPref val="3"/>
        </dgm:presLayoutVars>
      </dgm:prSet>
      <dgm:spPr/>
    </dgm:pt>
    <dgm:pt modelId="{14EE640C-F762-4F9C-9AAD-6BFFA373EC86}" type="pres">
      <dgm:prSet presAssocID="{92BEED89-6CE1-4850-9F89-ADB99DE8309A}" presName="rootConnector" presStyleLbl="node3" presStyleIdx="0" presStyleCnt="15"/>
      <dgm:spPr/>
    </dgm:pt>
    <dgm:pt modelId="{15F9F7ED-05BE-4644-BAA1-ADDB70BD596A}" type="pres">
      <dgm:prSet presAssocID="{92BEED89-6CE1-4850-9F89-ADB99DE8309A}" presName="hierChild4" presStyleCnt="0"/>
      <dgm:spPr/>
    </dgm:pt>
    <dgm:pt modelId="{FD1F7F91-82EE-46A9-A133-CBE3C2A99419}" type="pres">
      <dgm:prSet presAssocID="{92BEED89-6CE1-4850-9F89-ADB99DE8309A}" presName="hierChild5" presStyleCnt="0"/>
      <dgm:spPr/>
    </dgm:pt>
    <dgm:pt modelId="{44228E9B-1AC9-4EF1-983C-CC79F5886895}" type="pres">
      <dgm:prSet presAssocID="{58A0F3DE-FF93-4FE7-B4F1-C37C5A5D70B0}" presName="Name37" presStyleLbl="parChTrans1D3" presStyleIdx="1" presStyleCnt="15"/>
      <dgm:spPr/>
    </dgm:pt>
    <dgm:pt modelId="{632426B1-A234-4DA3-9446-A58590391D93}" type="pres">
      <dgm:prSet presAssocID="{CF35A464-E3A8-4FF0-970E-6B9656503324}" presName="hierRoot2" presStyleCnt="0">
        <dgm:presLayoutVars>
          <dgm:hierBranch val="init"/>
        </dgm:presLayoutVars>
      </dgm:prSet>
      <dgm:spPr/>
    </dgm:pt>
    <dgm:pt modelId="{B8CC21FF-5225-41AF-866A-8E65D2F8E396}" type="pres">
      <dgm:prSet presAssocID="{CF35A464-E3A8-4FF0-970E-6B9656503324}" presName="rootComposite" presStyleCnt="0"/>
      <dgm:spPr/>
    </dgm:pt>
    <dgm:pt modelId="{9B1CE4DA-E764-4A05-8276-CAA413D021A9}" type="pres">
      <dgm:prSet presAssocID="{CF35A464-E3A8-4FF0-970E-6B9656503324}" presName="rootText" presStyleLbl="node3" presStyleIdx="1" presStyleCnt="15">
        <dgm:presLayoutVars>
          <dgm:chPref val="3"/>
        </dgm:presLayoutVars>
      </dgm:prSet>
      <dgm:spPr/>
    </dgm:pt>
    <dgm:pt modelId="{5F3870A7-0D86-462F-AB12-1BD42776EF49}" type="pres">
      <dgm:prSet presAssocID="{CF35A464-E3A8-4FF0-970E-6B9656503324}" presName="rootConnector" presStyleLbl="node3" presStyleIdx="1" presStyleCnt="15"/>
      <dgm:spPr/>
    </dgm:pt>
    <dgm:pt modelId="{4592A79B-05EF-4683-B662-EED242ECF83B}" type="pres">
      <dgm:prSet presAssocID="{CF35A464-E3A8-4FF0-970E-6B9656503324}" presName="hierChild4" presStyleCnt="0"/>
      <dgm:spPr/>
    </dgm:pt>
    <dgm:pt modelId="{4CDC04D2-1498-4CEC-B3E2-DB803074841B}" type="pres">
      <dgm:prSet presAssocID="{CF35A464-E3A8-4FF0-970E-6B9656503324}" presName="hierChild5" presStyleCnt="0"/>
      <dgm:spPr/>
    </dgm:pt>
    <dgm:pt modelId="{C50053CD-2E41-420A-B3A1-C9BAD1D5AA6A}" type="pres">
      <dgm:prSet presAssocID="{9967FE4E-8743-48EB-A154-61C5D7219360}" presName="Name37" presStyleLbl="parChTrans1D3" presStyleIdx="2" presStyleCnt="15"/>
      <dgm:spPr/>
    </dgm:pt>
    <dgm:pt modelId="{F0517C50-1186-4A73-A27B-D3B9C229A877}" type="pres">
      <dgm:prSet presAssocID="{72E3DA3C-17EF-4D4C-B325-CB5966C7145A}" presName="hierRoot2" presStyleCnt="0">
        <dgm:presLayoutVars>
          <dgm:hierBranch val="init"/>
        </dgm:presLayoutVars>
      </dgm:prSet>
      <dgm:spPr/>
    </dgm:pt>
    <dgm:pt modelId="{3465A817-47D9-4A80-B0B6-771721A35B5D}" type="pres">
      <dgm:prSet presAssocID="{72E3DA3C-17EF-4D4C-B325-CB5966C7145A}" presName="rootComposite" presStyleCnt="0"/>
      <dgm:spPr/>
    </dgm:pt>
    <dgm:pt modelId="{89C35B43-DA96-49E6-AA7A-9835DCBEED8A}" type="pres">
      <dgm:prSet presAssocID="{72E3DA3C-17EF-4D4C-B325-CB5966C7145A}" presName="rootText" presStyleLbl="node3" presStyleIdx="2" presStyleCnt="15">
        <dgm:presLayoutVars>
          <dgm:chPref val="3"/>
        </dgm:presLayoutVars>
      </dgm:prSet>
      <dgm:spPr/>
    </dgm:pt>
    <dgm:pt modelId="{4B183130-8F46-4354-B778-052CFB7ED5DD}" type="pres">
      <dgm:prSet presAssocID="{72E3DA3C-17EF-4D4C-B325-CB5966C7145A}" presName="rootConnector" presStyleLbl="node3" presStyleIdx="2" presStyleCnt="15"/>
      <dgm:spPr/>
    </dgm:pt>
    <dgm:pt modelId="{8501D518-B120-45F5-B5F9-B1967278CB43}" type="pres">
      <dgm:prSet presAssocID="{72E3DA3C-17EF-4D4C-B325-CB5966C7145A}" presName="hierChild4" presStyleCnt="0"/>
      <dgm:spPr/>
    </dgm:pt>
    <dgm:pt modelId="{3C2D8429-09C3-4207-BA45-D88D9E921DA7}" type="pres">
      <dgm:prSet presAssocID="{72E3DA3C-17EF-4D4C-B325-CB5966C7145A}" presName="hierChild5" presStyleCnt="0"/>
      <dgm:spPr/>
    </dgm:pt>
    <dgm:pt modelId="{ED8F0385-E79F-4A6F-BDB2-9FAB2AA04E00}" type="pres">
      <dgm:prSet presAssocID="{54DAF918-1AB4-4CEF-AED1-3F8DF0D5C6E6}" presName="hierChild5" presStyleCnt="0"/>
      <dgm:spPr/>
    </dgm:pt>
    <dgm:pt modelId="{5A453807-6A60-42E8-9BA7-B294C9A73AB0}" type="pres">
      <dgm:prSet presAssocID="{BDB4F7F0-06BF-4079-9037-C5C0DE99B7D2}" presName="Name37" presStyleLbl="parChTrans1D2" presStyleIdx="1" presStyleCnt="5"/>
      <dgm:spPr/>
    </dgm:pt>
    <dgm:pt modelId="{6A05AC80-C9C4-4869-8892-465A4811AAEC}" type="pres">
      <dgm:prSet presAssocID="{F0BAC3D0-6E8B-4ADB-B431-BA0B063A8A73}" presName="hierRoot2" presStyleCnt="0">
        <dgm:presLayoutVars>
          <dgm:hierBranch val="init"/>
        </dgm:presLayoutVars>
      </dgm:prSet>
      <dgm:spPr/>
    </dgm:pt>
    <dgm:pt modelId="{D5859C1A-3405-4BD4-9A71-7B03064F29AB}" type="pres">
      <dgm:prSet presAssocID="{F0BAC3D0-6E8B-4ADB-B431-BA0B063A8A73}" presName="rootComposite" presStyleCnt="0"/>
      <dgm:spPr/>
    </dgm:pt>
    <dgm:pt modelId="{7087FDD0-97D9-4FB8-B71B-C9F75C89FE99}" type="pres">
      <dgm:prSet presAssocID="{F0BAC3D0-6E8B-4ADB-B431-BA0B063A8A73}" presName="rootText" presStyleLbl="node2" presStyleIdx="1" presStyleCnt="5">
        <dgm:presLayoutVars>
          <dgm:chPref val="3"/>
        </dgm:presLayoutVars>
      </dgm:prSet>
      <dgm:spPr/>
    </dgm:pt>
    <dgm:pt modelId="{C8ADBE20-78CB-457E-99C2-C4B93C5A9C26}" type="pres">
      <dgm:prSet presAssocID="{F0BAC3D0-6E8B-4ADB-B431-BA0B063A8A73}" presName="rootConnector" presStyleLbl="node2" presStyleIdx="1" presStyleCnt="5"/>
      <dgm:spPr/>
    </dgm:pt>
    <dgm:pt modelId="{B0C8BFDC-606E-4E5C-AD68-B8BD35579E5D}" type="pres">
      <dgm:prSet presAssocID="{F0BAC3D0-6E8B-4ADB-B431-BA0B063A8A73}" presName="hierChild4" presStyleCnt="0"/>
      <dgm:spPr/>
    </dgm:pt>
    <dgm:pt modelId="{FCB13248-FF04-4DCA-8172-6369E39D4F98}" type="pres">
      <dgm:prSet presAssocID="{E8C9E9DD-85F1-44B8-99BF-E864671771D9}" presName="Name37" presStyleLbl="parChTrans1D3" presStyleIdx="3" presStyleCnt="15"/>
      <dgm:spPr/>
    </dgm:pt>
    <dgm:pt modelId="{0CC07159-0903-45D2-9ED5-FABE17737273}" type="pres">
      <dgm:prSet presAssocID="{A17F47B7-2C84-47D5-B03C-56A005B5E683}" presName="hierRoot2" presStyleCnt="0">
        <dgm:presLayoutVars>
          <dgm:hierBranch val="init"/>
        </dgm:presLayoutVars>
      </dgm:prSet>
      <dgm:spPr/>
    </dgm:pt>
    <dgm:pt modelId="{8190E0E7-54EF-42F3-A825-454A616134E0}" type="pres">
      <dgm:prSet presAssocID="{A17F47B7-2C84-47D5-B03C-56A005B5E683}" presName="rootComposite" presStyleCnt="0"/>
      <dgm:spPr/>
    </dgm:pt>
    <dgm:pt modelId="{0E1422D0-E53A-4019-A05E-DC08037CE503}" type="pres">
      <dgm:prSet presAssocID="{A17F47B7-2C84-47D5-B03C-56A005B5E683}" presName="rootText" presStyleLbl="node3" presStyleIdx="3" presStyleCnt="15">
        <dgm:presLayoutVars>
          <dgm:chPref val="3"/>
        </dgm:presLayoutVars>
      </dgm:prSet>
      <dgm:spPr/>
    </dgm:pt>
    <dgm:pt modelId="{14410120-1296-4216-AB8D-DAD9490BEA59}" type="pres">
      <dgm:prSet presAssocID="{A17F47B7-2C84-47D5-B03C-56A005B5E683}" presName="rootConnector" presStyleLbl="node3" presStyleIdx="3" presStyleCnt="15"/>
      <dgm:spPr/>
    </dgm:pt>
    <dgm:pt modelId="{1116197D-7177-41FD-B10F-20B842DD4BC1}" type="pres">
      <dgm:prSet presAssocID="{A17F47B7-2C84-47D5-B03C-56A005B5E683}" presName="hierChild4" presStyleCnt="0"/>
      <dgm:spPr/>
    </dgm:pt>
    <dgm:pt modelId="{88D30786-BB72-4705-BF5C-33E7FCE080DA}" type="pres">
      <dgm:prSet presAssocID="{A17F47B7-2C84-47D5-B03C-56A005B5E683}" presName="hierChild5" presStyleCnt="0"/>
      <dgm:spPr/>
    </dgm:pt>
    <dgm:pt modelId="{3E6D0ECB-1F12-43BE-81E5-9CAA2F9D2A4A}" type="pres">
      <dgm:prSet presAssocID="{007D14E9-ABC7-4C30-9F89-812A3D75A0C0}" presName="Name37" presStyleLbl="parChTrans1D3" presStyleIdx="4" presStyleCnt="15"/>
      <dgm:spPr/>
    </dgm:pt>
    <dgm:pt modelId="{0E5D281C-68A6-45CA-A936-4266BE33C4D2}" type="pres">
      <dgm:prSet presAssocID="{EC882DBB-79DB-48B1-9B5E-8276B380BBEC}" presName="hierRoot2" presStyleCnt="0">
        <dgm:presLayoutVars>
          <dgm:hierBranch val="init"/>
        </dgm:presLayoutVars>
      </dgm:prSet>
      <dgm:spPr/>
    </dgm:pt>
    <dgm:pt modelId="{C6927D3E-54ED-4F6C-A7BC-E470A1152C40}" type="pres">
      <dgm:prSet presAssocID="{EC882DBB-79DB-48B1-9B5E-8276B380BBEC}" presName="rootComposite" presStyleCnt="0"/>
      <dgm:spPr/>
    </dgm:pt>
    <dgm:pt modelId="{69DFAC72-A1E8-4104-B0E9-4226BEEE2039}" type="pres">
      <dgm:prSet presAssocID="{EC882DBB-79DB-48B1-9B5E-8276B380BBEC}" presName="rootText" presStyleLbl="node3" presStyleIdx="4" presStyleCnt="15">
        <dgm:presLayoutVars>
          <dgm:chPref val="3"/>
        </dgm:presLayoutVars>
      </dgm:prSet>
      <dgm:spPr/>
    </dgm:pt>
    <dgm:pt modelId="{04F64BBB-131E-47B0-A96A-358E2032548F}" type="pres">
      <dgm:prSet presAssocID="{EC882DBB-79DB-48B1-9B5E-8276B380BBEC}" presName="rootConnector" presStyleLbl="node3" presStyleIdx="4" presStyleCnt="15"/>
      <dgm:spPr/>
    </dgm:pt>
    <dgm:pt modelId="{5AA82D62-FD15-4BC1-84C0-2482679B584C}" type="pres">
      <dgm:prSet presAssocID="{EC882DBB-79DB-48B1-9B5E-8276B380BBEC}" presName="hierChild4" presStyleCnt="0"/>
      <dgm:spPr/>
    </dgm:pt>
    <dgm:pt modelId="{77BEA8F3-4AC0-462A-9E8E-D39F88FE26F9}" type="pres">
      <dgm:prSet presAssocID="{EC882DBB-79DB-48B1-9B5E-8276B380BBEC}" presName="hierChild5" presStyleCnt="0"/>
      <dgm:spPr/>
    </dgm:pt>
    <dgm:pt modelId="{AD9D44A0-23FC-468C-93F2-E0A2FFF985F7}" type="pres">
      <dgm:prSet presAssocID="{66B75B2C-D95C-459F-A44F-6CB9CF3F68EB}" presName="Name37" presStyleLbl="parChTrans1D3" presStyleIdx="5" presStyleCnt="15"/>
      <dgm:spPr/>
    </dgm:pt>
    <dgm:pt modelId="{49BE622B-6B5D-4B2B-BAF4-7E11D481684A}" type="pres">
      <dgm:prSet presAssocID="{E53B3469-753F-40BD-888B-A341AC37E1BF}" presName="hierRoot2" presStyleCnt="0">
        <dgm:presLayoutVars>
          <dgm:hierBranch val="init"/>
        </dgm:presLayoutVars>
      </dgm:prSet>
      <dgm:spPr/>
    </dgm:pt>
    <dgm:pt modelId="{7865F238-136D-4335-B2E0-66059139CADD}" type="pres">
      <dgm:prSet presAssocID="{E53B3469-753F-40BD-888B-A341AC37E1BF}" presName="rootComposite" presStyleCnt="0"/>
      <dgm:spPr/>
    </dgm:pt>
    <dgm:pt modelId="{C414B9B4-033A-4BE5-8EBA-FD515EFF1772}" type="pres">
      <dgm:prSet presAssocID="{E53B3469-753F-40BD-888B-A341AC37E1BF}" presName="rootText" presStyleLbl="node3" presStyleIdx="5" presStyleCnt="15">
        <dgm:presLayoutVars>
          <dgm:chPref val="3"/>
        </dgm:presLayoutVars>
      </dgm:prSet>
      <dgm:spPr/>
    </dgm:pt>
    <dgm:pt modelId="{0BABFACC-85AB-4BC3-820D-E2ECE589CE03}" type="pres">
      <dgm:prSet presAssocID="{E53B3469-753F-40BD-888B-A341AC37E1BF}" presName="rootConnector" presStyleLbl="node3" presStyleIdx="5" presStyleCnt="15"/>
      <dgm:spPr/>
    </dgm:pt>
    <dgm:pt modelId="{BCDAD2E8-4D00-4BBA-B1E6-22FDC6999078}" type="pres">
      <dgm:prSet presAssocID="{E53B3469-753F-40BD-888B-A341AC37E1BF}" presName="hierChild4" presStyleCnt="0"/>
      <dgm:spPr/>
    </dgm:pt>
    <dgm:pt modelId="{B6A9004D-94B9-4168-8124-E423A9B5730B}" type="pres">
      <dgm:prSet presAssocID="{E53B3469-753F-40BD-888B-A341AC37E1BF}" presName="hierChild5" presStyleCnt="0"/>
      <dgm:spPr/>
    </dgm:pt>
    <dgm:pt modelId="{6DFFE54D-32F9-4E22-B625-3D5CC3C93796}" type="pres">
      <dgm:prSet presAssocID="{F0BAC3D0-6E8B-4ADB-B431-BA0B063A8A73}" presName="hierChild5" presStyleCnt="0"/>
      <dgm:spPr/>
    </dgm:pt>
    <dgm:pt modelId="{4DED347E-2E02-4ACC-BA0C-005A82FBA6A1}" type="pres">
      <dgm:prSet presAssocID="{39E7E990-E9E0-4EED-A61A-05E2745B7A4C}" presName="Name37" presStyleLbl="parChTrans1D2" presStyleIdx="2" presStyleCnt="5"/>
      <dgm:spPr/>
    </dgm:pt>
    <dgm:pt modelId="{CBB3E9C8-74E4-43A0-B843-15CD3740EE89}" type="pres">
      <dgm:prSet presAssocID="{5ADF32EB-A44A-48C5-BC94-60424A7DFD7A}" presName="hierRoot2" presStyleCnt="0">
        <dgm:presLayoutVars>
          <dgm:hierBranch val="init"/>
        </dgm:presLayoutVars>
      </dgm:prSet>
      <dgm:spPr/>
    </dgm:pt>
    <dgm:pt modelId="{1791279B-0158-4116-B5F4-2004937D3160}" type="pres">
      <dgm:prSet presAssocID="{5ADF32EB-A44A-48C5-BC94-60424A7DFD7A}" presName="rootComposite" presStyleCnt="0"/>
      <dgm:spPr/>
    </dgm:pt>
    <dgm:pt modelId="{25C4092F-9784-4B2F-809B-4C575350EB64}" type="pres">
      <dgm:prSet presAssocID="{5ADF32EB-A44A-48C5-BC94-60424A7DFD7A}" presName="rootText" presStyleLbl="node2" presStyleIdx="2" presStyleCnt="5">
        <dgm:presLayoutVars>
          <dgm:chPref val="3"/>
        </dgm:presLayoutVars>
      </dgm:prSet>
      <dgm:spPr/>
    </dgm:pt>
    <dgm:pt modelId="{74F59B87-EBBA-4B6A-83D9-DB6763C25F33}" type="pres">
      <dgm:prSet presAssocID="{5ADF32EB-A44A-48C5-BC94-60424A7DFD7A}" presName="rootConnector" presStyleLbl="node2" presStyleIdx="2" presStyleCnt="5"/>
      <dgm:spPr/>
    </dgm:pt>
    <dgm:pt modelId="{13AEDBB0-EE16-47F0-A49D-6E0BABE97EE8}" type="pres">
      <dgm:prSet presAssocID="{5ADF32EB-A44A-48C5-BC94-60424A7DFD7A}" presName="hierChild4" presStyleCnt="0"/>
      <dgm:spPr/>
    </dgm:pt>
    <dgm:pt modelId="{AD62C204-84B7-4D64-BEF6-2EB260791CED}" type="pres">
      <dgm:prSet presAssocID="{192F2547-695E-4B18-9D51-620B2C4428C0}" presName="Name37" presStyleLbl="parChTrans1D3" presStyleIdx="6" presStyleCnt="15"/>
      <dgm:spPr/>
    </dgm:pt>
    <dgm:pt modelId="{DA34F094-34FB-46B5-820F-D7AAAFAEE60F}" type="pres">
      <dgm:prSet presAssocID="{F3DF7CE3-3E05-45DE-B5D2-F48736E17C6D}" presName="hierRoot2" presStyleCnt="0">
        <dgm:presLayoutVars>
          <dgm:hierBranch val="init"/>
        </dgm:presLayoutVars>
      </dgm:prSet>
      <dgm:spPr/>
    </dgm:pt>
    <dgm:pt modelId="{A93F2D76-82A5-45FF-BDC1-CA47485EE5CD}" type="pres">
      <dgm:prSet presAssocID="{F3DF7CE3-3E05-45DE-B5D2-F48736E17C6D}" presName="rootComposite" presStyleCnt="0"/>
      <dgm:spPr/>
    </dgm:pt>
    <dgm:pt modelId="{213A2BA0-00D0-4625-AFC3-7A8E981095CC}" type="pres">
      <dgm:prSet presAssocID="{F3DF7CE3-3E05-45DE-B5D2-F48736E17C6D}" presName="rootText" presStyleLbl="node3" presStyleIdx="6" presStyleCnt="15">
        <dgm:presLayoutVars>
          <dgm:chPref val="3"/>
        </dgm:presLayoutVars>
      </dgm:prSet>
      <dgm:spPr/>
    </dgm:pt>
    <dgm:pt modelId="{40BE8480-5D5E-4F0C-97A0-C888A3BF4B9F}" type="pres">
      <dgm:prSet presAssocID="{F3DF7CE3-3E05-45DE-B5D2-F48736E17C6D}" presName="rootConnector" presStyleLbl="node3" presStyleIdx="6" presStyleCnt="15"/>
      <dgm:spPr/>
    </dgm:pt>
    <dgm:pt modelId="{081E86D8-2416-4563-99FF-B87161DFEF7D}" type="pres">
      <dgm:prSet presAssocID="{F3DF7CE3-3E05-45DE-B5D2-F48736E17C6D}" presName="hierChild4" presStyleCnt="0"/>
      <dgm:spPr/>
    </dgm:pt>
    <dgm:pt modelId="{B578E421-D8BC-453F-BA4D-1B941E492FB6}" type="pres">
      <dgm:prSet presAssocID="{F3DF7CE3-3E05-45DE-B5D2-F48736E17C6D}" presName="hierChild5" presStyleCnt="0"/>
      <dgm:spPr/>
    </dgm:pt>
    <dgm:pt modelId="{817EABD2-29BC-4A65-8B53-E304DC3FC099}" type="pres">
      <dgm:prSet presAssocID="{73660AE5-EA24-47BA-862E-1945F01073EC}" presName="Name37" presStyleLbl="parChTrans1D3" presStyleIdx="7" presStyleCnt="15"/>
      <dgm:spPr/>
    </dgm:pt>
    <dgm:pt modelId="{4E993631-FF13-4052-942C-3B8433BF59F0}" type="pres">
      <dgm:prSet presAssocID="{81CD357A-B7E9-4B50-8310-1C5E54953021}" presName="hierRoot2" presStyleCnt="0">
        <dgm:presLayoutVars>
          <dgm:hierBranch val="init"/>
        </dgm:presLayoutVars>
      </dgm:prSet>
      <dgm:spPr/>
    </dgm:pt>
    <dgm:pt modelId="{A01A4D9A-1D80-4998-A55E-7565F6D91AD1}" type="pres">
      <dgm:prSet presAssocID="{81CD357A-B7E9-4B50-8310-1C5E54953021}" presName="rootComposite" presStyleCnt="0"/>
      <dgm:spPr/>
    </dgm:pt>
    <dgm:pt modelId="{0D35149A-3F7B-43D7-9D86-149D8F7C09D1}" type="pres">
      <dgm:prSet presAssocID="{81CD357A-B7E9-4B50-8310-1C5E54953021}" presName="rootText" presStyleLbl="node3" presStyleIdx="7" presStyleCnt="15">
        <dgm:presLayoutVars>
          <dgm:chPref val="3"/>
        </dgm:presLayoutVars>
      </dgm:prSet>
      <dgm:spPr/>
    </dgm:pt>
    <dgm:pt modelId="{64004E28-F91D-4C2C-9717-F04AB67E108D}" type="pres">
      <dgm:prSet presAssocID="{81CD357A-B7E9-4B50-8310-1C5E54953021}" presName="rootConnector" presStyleLbl="node3" presStyleIdx="7" presStyleCnt="15"/>
      <dgm:spPr/>
    </dgm:pt>
    <dgm:pt modelId="{CCF06C8B-5453-4C8E-8190-336372506D28}" type="pres">
      <dgm:prSet presAssocID="{81CD357A-B7E9-4B50-8310-1C5E54953021}" presName="hierChild4" presStyleCnt="0"/>
      <dgm:spPr/>
    </dgm:pt>
    <dgm:pt modelId="{3707F565-B2BC-4751-B72F-B28E94E9BBFE}" type="pres">
      <dgm:prSet presAssocID="{81CD357A-B7E9-4B50-8310-1C5E54953021}" presName="hierChild5" presStyleCnt="0"/>
      <dgm:spPr/>
    </dgm:pt>
    <dgm:pt modelId="{12FDF811-996F-45B0-9DA8-12942FD92296}" type="pres">
      <dgm:prSet presAssocID="{870CBA77-9A36-42E1-BB69-22FC2CF520EC}" presName="Name37" presStyleLbl="parChTrans1D3" presStyleIdx="8" presStyleCnt="15"/>
      <dgm:spPr/>
    </dgm:pt>
    <dgm:pt modelId="{1BF8EFD3-6BC1-4F59-8063-C2105C1AF456}" type="pres">
      <dgm:prSet presAssocID="{E5F2FBCC-2B62-4472-B453-DB4D557119E7}" presName="hierRoot2" presStyleCnt="0">
        <dgm:presLayoutVars>
          <dgm:hierBranch val="init"/>
        </dgm:presLayoutVars>
      </dgm:prSet>
      <dgm:spPr/>
    </dgm:pt>
    <dgm:pt modelId="{F8F9CB69-1A73-4F69-B7A2-5D064A8E2EC1}" type="pres">
      <dgm:prSet presAssocID="{E5F2FBCC-2B62-4472-B453-DB4D557119E7}" presName="rootComposite" presStyleCnt="0"/>
      <dgm:spPr/>
    </dgm:pt>
    <dgm:pt modelId="{345E7584-0C34-4D7A-8DA7-08099AB97171}" type="pres">
      <dgm:prSet presAssocID="{E5F2FBCC-2B62-4472-B453-DB4D557119E7}" presName="rootText" presStyleLbl="node3" presStyleIdx="8" presStyleCnt="15">
        <dgm:presLayoutVars>
          <dgm:chPref val="3"/>
        </dgm:presLayoutVars>
      </dgm:prSet>
      <dgm:spPr/>
    </dgm:pt>
    <dgm:pt modelId="{2B3EE04A-5494-422E-A760-06F5964436D8}" type="pres">
      <dgm:prSet presAssocID="{E5F2FBCC-2B62-4472-B453-DB4D557119E7}" presName="rootConnector" presStyleLbl="node3" presStyleIdx="8" presStyleCnt="15"/>
      <dgm:spPr/>
    </dgm:pt>
    <dgm:pt modelId="{57B735F3-6356-4FB6-B17D-C17BE88F7F9A}" type="pres">
      <dgm:prSet presAssocID="{E5F2FBCC-2B62-4472-B453-DB4D557119E7}" presName="hierChild4" presStyleCnt="0"/>
      <dgm:spPr/>
    </dgm:pt>
    <dgm:pt modelId="{359F9FEA-5077-4760-A97C-6C2EE9D2CB39}" type="pres">
      <dgm:prSet presAssocID="{E5F2FBCC-2B62-4472-B453-DB4D557119E7}" presName="hierChild5" presStyleCnt="0"/>
      <dgm:spPr/>
    </dgm:pt>
    <dgm:pt modelId="{CEF44386-CE95-4FB3-939A-51F3CA810526}" type="pres">
      <dgm:prSet presAssocID="{5ADF32EB-A44A-48C5-BC94-60424A7DFD7A}" presName="hierChild5" presStyleCnt="0"/>
      <dgm:spPr/>
    </dgm:pt>
    <dgm:pt modelId="{9DF0B5A8-3DA7-43A9-A7B1-83E3B21FC915}" type="pres">
      <dgm:prSet presAssocID="{6B80F02D-FC6C-4DDF-A4A7-5D0AA6392E57}" presName="Name37" presStyleLbl="parChTrans1D2" presStyleIdx="3" presStyleCnt="5"/>
      <dgm:spPr/>
    </dgm:pt>
    <dgm:pt modelId="{FE5DE97F-BB1C-4533-992F-D9AC6276C64C}" type="pres">
      <dgm:prSet presAssocID="{FB167135-3599-4DB2-B3F5-14A35DF1ECA3}" presName="hierRoot2" presStyleCnt="0">
        <dgm:presLayoutVars>
          <dgm:hierBranch val="init"/>
        </dgm:presLayoutVars>
      </dgm:prSet>
      <dgm:spPr/>
    </dgm:pt>
    <dgm:pt modelId="{C20E691F-1AAE-4005-9CF2-AC863AF2780C}" type="pres">
      <dgm:prSet presAssocID="{FB167135-3599-4DB2-B3F5-14A35DF1ECA3}" presName="rootComposite" presStyleCnt="0"/>
      <dgm:spPr/>
    </dgm:pt>
    <dgm:pt modelId="{D9502E0C-9F19-41B0-AB9D-5CD3EFDD5DAD}" type="pres">
      <dgm:prSet presAssocID="{FB167135-3599-4DB2-B3F5-14A35DF1ECA3}" presName="rootText" presStyleLbl="node2" presStyleIdx="3" presStyleCnt="5">
        <dgm:presLayoutVars>
          <dgm:chPref val="3"/>
        </dgm:presLayoutVars>
      </dgm:prSet>
      <dgm:spPr/>
    </dgm:pt>
    <dgm:pt modelId="{28C85D83-C23B-46D4-BC56-237763DD0619}" type="pres">
      <dgm:prSet presAssocID="{FB167135-3599-4DB2-B3F5-14A35DF1ECA3}" presName="rootConnector" presStyleLbl="node2" presStyleIdx="3" presStyleCnt="5"/>
      <dgm:spPr/>
    </dgm:pt>
    <dgm:pt modelId="{B96677BE-95BE-45B7-9BFA-B10270A0124A}" type="pres">
      <dgm:prSet presAssocID="{FB167135-3599-4DB2-B3F5-14A35DF1ECA3}" presName="hierChild4" presStyleCnt="0"/>
      <dgm:spPr/>
    </dgm:pt>
    <dgm:pt modelId="{537359F9-78CE-4A35-861E-188B32FA057F}" type="pres">
      <dgm:prSet presAssocID="{04E9D607-755D-4BDA-80AD-50D6AFBFBF7B}" presName="Name37" presStyleLbl="parChTrans1D3" presStyleIdx="9" presStyleCnt="15"/>
      <dgm:spPr/>
    </dgm:pt>
    <dgm:pt modelId="{71C5F4A3-1F86-48E1-866C-AA665DD84C72}" type="pres">
      <dgm:prSet presAssocID="{CE35FD79-8A20-41B0-B6E6-6081968DC979}" presName="hierRoot2" presStyleCnt="0">
        <dgm:presLayoutVars>
          <dgm:hierBranch val="init"/>
        </dgm:presLayoutVars>
      </dgm:prSet>
      <dgm:spPr/>
    </dgm:pt>
    <dgm:pt modelId="{BDD67E17-2079-402B-9506-E8A602C8707C}" type="pres">
      <dgm:prSet presAssocID="{CE35FD79-8A20-41B0-B6E6-6081968DC979}" presName="rootComposite" presStyleCnt="0"/>
      <dgm:spPr/>
    </dgm:pt>
    <dgm:pt modelId="{AD4B74F0-FD7F-4D01-AFB5-9A9A7509754C}" type="pres">
      <dgm:prSet presAssocID="{CE35FD79-8A20-41B0-B6E6-6081968DC979}" presName="rootText" presStyleLbl="node3" presStyleIdx="9" presStyleCnt="15">
        <dgm:presLayoutVars>
          <dgm:chPref val="3"/>
        </dgm:presLayoutVars>
      </dgm:prSet>
      <dgm:spPr/>
    </dgm:pt>
    <dgm:pt modelId="{7E5E6EF6-A6BC-4C88-946C-023AA1605783}" type="pres">
      <dgm:prSet presAssocID="{CE35FD79-8A20-41B0-B6E6-6081968DC979}" presName="rootConnector" presStyleLbl="node3" presStyleIdx="9" presStyleCnt="15"/>
      <dgm:spPr/>
    </dgm:pt>
    <dgm:pt modelId="{A40C4C30-9E08-469E-AE1B-54449957389F}" type="pres">
      <dgm:prSet presAssocID="{CE35FD79-8A20-41B0-B6E6-6081968DC979}" presName="hierChild4" presStyleCnt="0"/>
      <dgm:spPr/>
    </dgm:pt>
    <dgm:pt modelId="{AFF6B7EF-DAB8-4B3F-BEA3-0F33C243BE93}" type="pres">
      <dgm:prSet presAssocID="{CE35FD79-8A20-41B0-B6E6-6081968DC979}" presName="hierChild5" presStyleCnt="0"/>
      <dgm:spPr/>
    </dgm:pt>
    <dgm:pt modelId="{37207EBB-99EB-4740-B2C0-91B18A377C58}" type="pres">
      <dgm:prSet presAssocID="{0A2D21C8-6DA8-473E-91D0-664DB7CF8FB1}" presName="Name37" presStyleLbl="parChTrans1D3" presStyleIdx="10" presStyleCnt="15"/>
      <dgm:spPr/>
    </dgm:pt>
    <dgm:pt modelId="{A0122DE8-FF2B-435D-92F4-EFD1989C25A5}" type="pres">
      <dgm:prSet presAssocID="{C57BB7E0-D929-497C-A63C-EC1887100EFD}" presName="hierRoot2" presStyleCnt="0">
        <dgm:presLayoutVars>
          <dgm:hierBranch val="init"/>
        </dgm:presLayoutVars>
      </dgm:prSet>
      <dgm:spPr/>
    </dgm:pt>
    <dgm:pt modelId="{E11C13D9-8CBE-4915-A7F6-315CC219C648}" type="pres">
      <dgm:prSet presAssocID="{C57BB7E0-D929-497C-A63C-EC1887100EFD}" presName="rootComposite" presStyleCnt="0"/>
      <dgm:spPr/>
    </dgm:pt>
    <dgm:pt modelId="{4A4F3792-F3ED-470C-84A1-684B2C1D33A6}" type="pres">
      <dgm:prSet presAssocID="{C57BB7E0-D929-497C-A63C-EC1887100EFD}" presName="rootText" presStyleLbl="node3" presStyleIdx="10" presStyleCnt="15">
        <dgm:presLayoutVars>
          <dgm:chPref val="3"/>
        </dgm:presLayoutVars>
      </dgm:prSet>
      <dgm:spPr/>
    </dgm:pt>
    <dgm:pt modelId="{53415035-515C-4F21-B1C1-EE2168BC637E}" type="pres">
      <dgm:prSet presAssocID="{C57BB7E0-D929-497C-A63C-EC1887100EFD}" presName="rootConnector" presStyleLbl="node3" presStyleIdx="10" presStyleCnt="15"/>
      <dgm:spPr/>
    </dgm:pt>
    <dgm:pt modelId="{8952C401-5601-4FAE-A417-26F53BE6283A}" type="pres">
      <dgm:prSet presAssocID="{C57BB7E0-D929-497C-A63C-EC1887100EFD}" presName="hierChild4" presStyleCnt="0"/>
      <dgm:spPr/>
    </dgm:pt>
    <dgm:pt modelId="{859C5F69-E5D9-4017-B3CB-7AA392E3A017}" type="pres">
      <dgm:prSet presAssocID="{C57BB7E0-D929-497C-A63C-EC1887100EFD}" presName="hierChild5" presStyleCnt="0"/>
      <dgm:spPr/>
    </dgm:pt>
    <dgm:pt modelId="{427D4F9B-7DCC-4B0C-A599-CEE859701D87}" type="pres">
      <dgm:prSet presAssocID="{D0C965A9-7133-4B7D-B701-3A5116FCC7FF}" presName="Name37" presStyleLbl="parChTrans1D3" presStyleIdx="11" presStyleCnt="15"/>
      <dgm:spPr/>
    </dgm:pt>
    <dgm:pt modelId="{A8108BAB-F275-4CAA-942A-CA9A556E566E}" type="pres">
      <dgm:prSet presAssocID="{59F593CF-2259-4B09-AC7C-7EC72C9FF9D4}" presName="hierRoot2" presStyleCnt="0">
        <dgm:presLayoutVars>
          <dgm:hierBranch val="init"/>
        </dgm:presLayoutVars>
      </dgm:prSet>
      <dgm:spPr/>
    </dgm:pt>
    <dgm:pt modelId="{F036DB7A-868D-4623-A570-CC83D89E6B7D}" type="pres">
      <dgm:prSet presAssocID="{59F593CF-2259-4B09-AC7C-7EC72C9FF9D4}" presName="rootComposite" presStyleCnt="0"/>
      <dgm:spPr/>
    </dgm:pt>
    <dgm:pt modelId="{C487392F-C5F9-40A8-931A-632DF02D44E2}" type="pres">
      <dgm:prSet presAssocID="{59F593CF-2259-4B09-AC7C-7EC72C9FF9D4}" presName="rootText" presStyleLbl="node3" presStyleIdx="11" presStyleCnt="15">
        <dgm:presLayoutVars>
          <dgm:chPref val="3"/>
        </dgm:presLayoutVars>
      </dgm:prSet>
      <dgm:spPr/>
    </dgm:pt>
    <dgm:pt modelId="{2613BCDB-8790-4FFE-BEFE-6CF882B67D11}" type="pres">
      <dgm:prSet presAssocID="{59F593CF-2259-4B09-AC7C-7EC72C9FF9D4}" presName="rootConnector" presStyleLbl="node3" presStyleIdx="11" presStyleCnt="15"/>
      <dgm:spPr/>
    </dgm:pt>
    <dgm:pt modelId="{A11C5231-30FD-471B-B934-9875BB90D311}" type="pres">
      <dgm:prSet presAssocID="{59F593CF-2259-4B09-AC7C-7EC72C9FF9D4}" presName="hierChild4" presStyleCnt="0"/>
      <dgm:spPr/>
    </dgm:pt>
    <dgm:pt modelId="{9D7888CE-A40D-47A8-9377-5EBAE3AD7244}" type="pres">
      <dgm:prSet presAssocID="{59F593CF-2259-4B09-AC7C-7EC72C9FF9D4}" presName="hierChild5" presStyleCnt="0"/>
      <dgm:spPr/>
    </dgm:pt>
    <dgm:pt modelId="{040F52C0-7024-4883-A0BE-F2B08743B832}" type="pres">
      <dgm:prSet presAssocID="{FB167135-3599-4DB2-B3F5-14A35DF1ECA3}" presName="hierChild5" presStyleCnt="0"/>
      <dgm:spPr/>
    </dgm:pt>
    <dgm:pt modelId="{31408F8A-8E99-483F-B251-A3B6B8BF20FC}" type="pres">
      <dgm:prSet presAssocID="{2A6B203A-A81E-4562-BB7C-BFADDCFACECC}" presName="Name37" presStyleLbl="parChTrans1D2" presStyleIdx="4" presStyleCnt="5"/>
      <dgm:spPr/>
    </dgm:pt>
    <dgm:pt modelId="{B6CF4E10-C77B-43B8-A6C4-F1C534B7D7B7}" type="pres">
      <dgm:prSet presAssocID="{A17DB6F7-A81C-4900-825D-C8141832F88E}" presName="hierRoot2" presStyleCnt="0">
        <dgm:presLayoutVars>
          <dgm:hierBranch val="init"/>
        </dgm:presLayoutVars>
      </dgm:prSet>
      <dgm:spPr/>
    </dgm:pt>
    <dgm:pt modelId="{45E5563F-2D53-422A-A63F-F918FBAC2537}" type="pres">
      <dgm:prSet presAssocID="{A17DB6F7-A81C-4900-825D-C8141832F88E}" presName="rootComposite" presStyleCnt="0"/>
      <dgm:spPr/>
    </dgm:pt>
    <dgm:pt modelId="{549FFEC3-C610-4F61-B94F-9FC69776BEDC}" type="pres">
      <dgm:prSet presAssocID="{A17DB6F7-A81C-4900-825D-C8141832F88E}" presName="rootText" presStyleLbl="node2" presStyleIdx="4" presStyleCnt="5">
        <dgm:presLayoutVars>
          <dgm:chPref val="3"/>
        </dgm:presLayoutVars>
      </dgm:prSet>
      <dgm:spPr/>
    </dgm:pt>
    <dgm:pt modelId="{F597A475-34A6-4F6A-8BC7-21C772BD87E0}" type="pres">
      <dgm:prSet presAssocID="{A17DB6F7-A81C-4900-825D-C8141832F88E}" presName="rootConnector" presStyleLbl="node2" presStyleIdx="4" presStyleCnt="5"/>
      <dgm:spPr/>
    </dgm:pt>
    <dgm:pt modelId="{A43B6D51-696E-4103-A29D-93822F1106CD}" type="pres">
      <dgm:prSet presAssocID="{A17DB6F7-A81C-4900-825D-C8141832F88E}" presName="hierChild4" presStyleCnt="0"/>
      <dgm:spPr/>
    </dgm:pt>
    <dgm:pt modelId="{DCF7EAA6-D04D-498F-85A8-A4097015D1B3}" type="pres">
      <dgm:prSet presAssocID="{D0945E31-5F9D-474E-AFCF-6AD5DFCC2E7C}" presName="Name37" presStyleLbl="parChTrans1D3" presStyleIdx="12" presStyleCnt="15"/>
      <dgm:spPr/>
    </dgm:pt>
    <dgm:pt modelId="{95748C9D-4A5E-4956-9060-AF8C783F6FE4}" type="pres">
      <dgm:prSet presAssocID="{7F0F76BC-72A6-4C85-9029-31A32B4E3078}" presName="hierRoot2" presStyleCnt="0">
        <dgm:presLayoutVars>
          <dgm:hierBranch val="init"/>
        </dgm:presLayoutVars>
      </dgm:prSet>
      <dgm:spPr/>
    </dgm:pt>
    <dgm:pt modelId="{1A775401-92BE-4B47-A8F8-574028CCD38A}" type="pres">
      <dgm:prSet presAssocID="{7F0F76BC-72A6-4C85-9029-31A32B4E3078}" presName="rootComposite" presStyleCnt="0"/>
      <dgm:spPr/>
    </dgm:pt>
    <dgm:pt modelId="{ACA46961-44C2-4EFB-987E-391A82942C88}" type="pres">
      <dgm:prSet presAssocID="{7F0F76BC-72A6-4C85-9029-31A32B4E3078}" presName="rootText" presStyleLbl="node3" presStyleIdx="12" presStyleCnt="15">
        <dgm:presLayoutVars>
          <dgm:chPref val="3"/>
        </dgm:presLayoutVars>
      </dgm:prSet>
      <dgm:spPr/>
    </dgm:pt>
    <dgm:pt modelId="{542FC275-3D46-4B80-B598-EB0EECF1E82F}" type="pres">
      <dgm:prSet presAssocID="{7F0F76BC-72A6-4C85-9029-31A32B4E3078}" presName="rootConnector" presStyleLbl="node3" presStyleIdx="12" presStyleCnt="15"/>
      <dgm:spPr/>
    </dgm:pt>
    <dgm:pt modelId="{2646E16A-B114-4E30-AD74-B5E1927100A8}" type="pres">
      <dgm:prSet presAssocID="{7F0F76BC-72A6-4C85-9029-31A32B4E3078}" presName="hierChild4" presStyleCnt="0"/>
      <dgm:spPr/>
    </dgm:pt>
    <dgm:pt modelId="{5C02C367-89DC-4033-AE53-14A66634E8B2}" type="pres">
      <dgm:prSet presAssocID="{7F0F76BC-72A6-4C85-9029-31A32B4E3078}" presName="hierChild5" presStyleCnt="0"/>
      <dgm:spPr/>
    </dgm:pt>
    <dgm:pt modelId="{95662D4D-6F2D-44A2-8E9D-97F8CCFC743A}" type="pres">
      <dgm:prSet presAssocID="{5419A918-8D92-4DBA-BE21-6AE7CD739E2D}" presName="Name37" presStyleLbl="parChTrans1D3" presStyleIdx="13" presStyleCnt="15"/>
      <dgm:spPr/>
    </dgm:pt>
    <dgm:pt modelId="{46FCA2CE-F9C5-458E-9865-BFD86A6A1DDB}" type="pres">
      <dgm:prSet presAssocID="{01012EA1-E845-454C-9E87-6D9C4FDC7DF4}" presName="hierRoot2" presStyleCnt="0">
        <dgm:presLayoutVars>
          <dgm:hierBranch val="init"/>
        </dgm:presLayoutVars>
      </dgm:prSet>
      <dgm:spPr/>
    </dgm:pt>
    <dgm:pt modelId="{A992FA3B-8244-422D-9383-301B55148B1D}" type="pres">
      <dgm:prSet presAssocID="{01012EA1-E845-454C-9E87-6D9C4FDC7DF4}" presName="rootComposite" presStyleCnt="0"/>
      <dgm:spPr/>
    </dgm:pt>
    <dgm:pt modelId="{5ED07FF0-FC42-4314-9EAD-920749148930}" type="pres">
      <dgm:prSet presAssocID="{01012EA1-E845-454C-9E87-6D9C4FDC7DF4}" presName="rootText" presStyleLbl="node3" presStyleIdx="13" presStyleCnt="15">
        <dgm:presLayoutVars>
          <dgm:chPref val="3"/>
        </dgm:presLayoutVars>
      </dgm:prSet>
      <dgm:spPr/>
    </dgm:pt>
    <dgm:pt modelId="{C512DFA9-7227-4254-BC16-39D6D9F01367}" type="pres">
      <dgm:prSet presAssocID="{01012EA1-E845-454C-9E87-6D9C4FDC7DF4}" presName="rootConnector" presStyleLbl="node3" presStyleIdx="13" presStyleCnt="15"/>
      <dgm:spPr/>
    </dgm:pt>
    <dgm:pt modelId="{5B409EDF-B86F-4275-90E3-11FC872E2DF4}" type="pres">
      <dgm:prSet presAssocID="{01012EA1-E845-454C-9E87-6D9C4FDC7DF4}" presName="hierChild4" presStyleCnt="0"/>
      <dgm:spPr/>
    </dgm:pt>
    <dgm:pt modelId="{E7B39B2A-128E-4EC6-8276-1325928A177F}" type="pres">
      <dgm:prSet presAssocID="{01012EA1-E845-454C-9E87-6D9C4FDC7DF4}" presName="hierChild5" presStyleCnt="0"/>
      <dgm:spPr/>
    </dgm:pt>
    <dgm:pt modelId="{FA49BF26-262B-4728-A11E-BF88B0D228DF}" type="pres">
      <dgm:prSet presAssocID="{77F32ECB-13A6-4D09-ACA0-C1B2D7F403B8}" presName="Name37" presStyleLbl="parChTrans1D3" presStyleIdx="14" presStyleCnt="15"/>
      <dgm:spPr/>
    </dgm:pt>
    <dgm:pt modelId="{4CAF55C1-2C4F-49C5-9E90-D831A21B594D}" type="pres">
      <dgm:prSet presAssocID="{56AD4935-1668-46AB-B3FF-C58363F03021}" presName="hierRoot2" presStyleCnt="0">
        <dgm:presLayoutVars>
          <dgm:hierBranch val="init"/>
        </dgm:presLayoutVars>
      </dgm:prSet>
      <dgm:spPr/>
    </dgm:pt>
    <dgm:pt modelId="{544385C8-F70B-418C-976A-8F3F39EFE0F4}" type="pres">
      <dgm:prSet presAssocID="{56AD4935-1668-46AB-B3FF-C58363F03021}" presName="rootComposite" presStyleCnt="0"/>
      <dgm:spPr/>
    </dgm:pt>
    <dgm:pt modelId="{EE41EB8C-79DD-4C0B-AC4E-2A22E5971B1E}" type="pres">
      <dgm:prSet presAssocID="{56AD4935-1668-46AB-B3FF-C58363F03021}" presName="rootText" presStyleLbl="node3" presStyleIdx="14" presStyleCnt="15">
        <dgm:presLayoutVars>
          <dgm:chPref val="3"/>
        </dgm:presLayoutVars>
      </dgm:prSet>
      <dgm:spPr/>
    </dgm:pt>
    <dgm:pt modelId="{2BA6BA57-AB9C-4AA8-A63E-5B6EBF3BF6FE}" type="pres">
      <dgm:prSet presAssocID="{56AD4935-1668-46AB-B3FF-C58363F03021}" presName="rootConnector" presStyleLbl="node3" presStyleIdx="14" presStyleCnt="15"/>
      <dgm:spPr/>
    </dgm:pt>
    <dgm:pt modelId="{AF38DF96-FB1A-41E7-B136-C292AEF96411}" type="pres">
      <dgm:prSet presAssocID="{56AD4935-1668-46AB-B3FF-C58363F03021}" presName="hierChild4" presStyleCnt="0"/>
      <dgm:spPr/>
    </dgm:pt>
    <dgm:pt modelId="{00CDDCF8-E5E0-4E04-B043-FAF74D71924A}" type="pres">
      <dgm:prSet presAssocID="{56AD4935-1668-46AB-B3FF-C58363F03021}" presName="hierChild5" presStyleCnt="0"/>
      <dgm:spPr/>
    </dgm:pt>
    <dgm:pt modelId="{37D8FBEE-4B7F-476C-8F21-20C289DF1C61}" type="pres">
      <dgm:prSet presAssocID="{A17DB6F7-A81C-4900-825D-C8141832F88E}" presName="hierChild5" presStyleCnt="0"/>
      <dgm:spPr/>
    </dgm:pt>
    <dgm:pt modelId="{8800E93A-D946-44E3-9B7F-9D7CA0A85C4C}" type="pres">
      <dgm:prSet presAssocID="{769B9CFF-EBF2-4D13-9239-8DDB5EC4B49C}" presName="hierChild3" presStyleCnt="0"/>
      <dgm:spPr/>
    </dgm:pt>
  </dgm:ptLst>
  <dgm:cxnLst>
    <dgm:cxn modelId="{F9347505-EC77-468D-8DA3-864800C3C21B}" srcId="{A17DB6F7-A81C-4900-825D-C8141832F88E}" destId="{7F0F76BC-72A6-4C85-9029-31A32B4E3078}" srcOrd="0" destOrd="0" parTransId="{D0945E31-5F9D-474E-AFCF-6AD5DFCC2E7C}" sibTransId="{F6E231A1-9A19-4F95-8424-A73E54AAD7D5}"/>
    <dgm:cxn modelId="{41E58805-D95B-44B9-81F9-E1B7BFA7E7F6}" srcId="{54DAF918-1AB4-4CEF-AED1-3F8DF0D5C6E6}" destId="{92BEED89-6CE1-4850-9F89-ADB99DE8309A}" srcOrd="0" destOrd="0" parTransId="{2D48A955-9643-48FF-8C20-910256F6ECD8}" sibTransId="{31D73909-87DE-4194-A30C-7773CCA4214C}"/>
    <dgm:cxn modelId="{47155D07-2BFD-4C70-B21D-84674D3A6BF1}" type="presOf" srcId="{59F593CF-2259-4B09-AC7C-7EC72C9FF9D4}" destId="{C487392F-C5F9-40A8-931A-632DF02D44E2}" srcOrd="0" destOrd="0" presId="urn:microsoft.com/office/officeart/2005/8/layout/orgChart1"/>
    <dgm:cxn modelId="{30DBE30D-1DF8-42E1-824C-45F3B4CE193E}" type="presOf" srcId="{CF35A464-E3A8-4FF0-970E-6B9656503324}" destId="{5F3870A7-0D86-462F-AB12-1BD42776EF49}" srcOrd="1" destOrd="0" presId="urn:microsoft.com/office/officeart/2005/8/layout/orgChart1"/>
    <dgm:cxn modelId="{46A72013-DA37-4639-9099-CD42EBC1E1E2}" type="presOf" srcId="{90EAE76D-B996-448F-B92C-A1F9907102B4}" destId="{437D2BBF-E474-4688-A7EC-97B7EC0A186A}" srcOrd="0" destOrd="0" presId="urn:microsoft.com/office/officeart/2005/8/layout/orgChart1"/>
    <dgm:cxn modelId="{B1375615-59BB-483D-8374-A49DBAA270FB}" srcId="{F0BAC3D0-6E8B-4ADB-B431-BA0B063A8A73}" destId="{A17F47B7-2C84-47D5-B03C-56A005B5E683}" srcOrd="0" destOrd="0" parTransId="{E8C9E9DD-85F1-44B8-99BF-E864671771D9}" sibTransId="{A11B7AA3-F8BF-44B0-8D4B-2640373F6D42}"/>
    <dgm:cxn modelId="{AD738D1A-5CE2-4A5D-BB5D-CB5C393FABBA}" type="presOf" srcId="{E53B3469-753F-40BD-888B-A341AC37E1BF}" destId="{0BABFACC-85AB-4BC3-820D-E2ECE589CE03}" srcOrd="1" destOrd="0" presId="urn:microsoft.com/office/officeart/2005/8/layout/orgChart1"/>
    <dgm:cxn modelId="{0A252E1D-7714-401A-96BA-7E6B24565F5A}" srcId="{769B9CFF-EBF2-4D13-9239-8DDB5EC4B49C}" destId="{F0BAC3D0-6E8B-4ADB-B431-BA0B063A8A73}" srcOrd="1" destOrd="0" parTransId="{BDB4F7F0-06BF-4079-9037-C5C0DE99B7D2}" sibTransId="{98C6AA2D-6856-4621-9F27-A8509613ADD6}"/>
    <dgm:cxn modelId="{45E79C1E-0B7A-44EB-99EC-5AB96C86BA1E}" type="presOf" srcId="{73660AE5-EA24-47BA-862E-1945F01073EC}" destId="{817EABD2-29BC-4A65-8B53-E304DC3FC099}" srcOrd="0" destOrd="0" presId="urn:microsoft.com/office/officeart/2005/8/layout/orgChart1"/>
    <dgm:cxn modelId="{E040C120-DE44-4781-8B0D-D3D85A4F1E27}" type="presOf" srcId="{D0C965A9-7133-4B7D-B701-3A5116FCC7FF}" destId="{427D4F9B-7DCC-4B0C-A599-CEE859701D87}" srcOrd="0" destOrd="0" presId="urn:microsoft.com/office/officeart/2005/8/layout/orgChart1"/>
    <dgm:cxn modelId="{C800DB20-DF2E-49FB-88E3-28EF4AD29C4D}" type="presOf" srcId="{58A0F3DE-FF93-4FE7-B4F1-C37C5A5D70B0}" destId="{44228E9B-1AC9-4EF1-983C-CC79F5886895}" srcOrd="0" destOrd="0" presId="urn:microsoft.com/office/officeart/2005/8/layout/orgChart1"/>
    <dgm:cxn modelId="{63BC3A21-90A5-425D-9E51-9426C9052249}" type="presOf" srcId="{7F0F76BC-72A6-4C85-9029-31A32B4E3078}" destId="{ACA46961-44C2-4EFB-987E-391A82942C88}" srcOrd="0" destOrd="0" presId="urn:microsoft.com/office/officeart/2005/8/layout/orgChart1"/>
    <dgm:cxn modelId="{27ADFF28-0660-41CD-9879-F9F2E996EA3D}" type="presOf" srcId="{FB167135-3599-4DB2-B3F5-14A35DF1ECA3}" destId="{D9502E0C-9F19-41B0-AB9D-5CD3EFDD5DAD}" srcOrd="0" destOrd="0" presId="urn:microsoft.com/office/officeart/2005/8/layout/orgChart1"/>
    <dgm:cxn modelId="{7CBA5E29-6F41-410A-8880-F151D97A212F}" srcId="{A17DB6F7-A81C-4900-825D-C8141832F88E}" destId="{56AD4935-1668-46AB-B3FF-C58363F03021}" srcOrd="2" destOrd="0" parTransId="{77F32ECB-13A6-4D09-ACA0-C1B2D7F403B8}" sibTransId="{0979A924-6D0C-41CD-8583-5CB316DD3752}"/>
    <dgm:cxn modelId="{5C484729-EBE4-42CB-9B1C-E19FBD6B9D26}" srcId="{F0BAC3D0-6E8B-4ADB-B431-BA0B063A8A73}" destId="{EC882DBB-79DB-48B1-9B5E-8276B380BBEC}" srcOrd="1" destOrd="0" parTransId="{007D14E9-ABC7-4C30-9F89-812A3D75A0C0}" sibTransId="{1D7BC734-3DC7-40E5-AD2A-0611916E5C90}"/>
    <dgm:cxn modelId="{9933912A-D11F-42D1-95AC-5784CB291C5A}" type="presOf" srcId="{66B75B2C-D95C-459F-A44F-6CB9CF3F68EB}" destId="{AD9D44A0-23FC-468C-93F2-E0A2FFF985F7}" srcOrd="0" destOrd="0" presId="urn:microsoft.com/office/officeart/2005/8/layout/orgChart1"/>
    <dgm:cxn modelId="{70C5F82D-5EAE-4CB5-A19A-12EC49E6C6B7}" type="presOf" srcId="{CE35FD79-8A20-41B0-B6E6-6081968DC979}" destId="{AD4B74F0-FD7F-4D01-AFB5-9A9A7509754C}" srcOrd="0" destOrd="0" presId="urn:microsoft.com/office/officeart/2005/8/layout/orgChart1"/>
    <dgm:cxn modelId="{C1728F2E-6B95-416D-BDFC-9807EA2B479E}" type="presOf" srcId="{5ADF32EB-A44A-48C5-BC94-60424A7DFD7A}" destId="{74F59B87-EBBA-4B6A-83D9-DB6763C25F33}" srcOrd="1" destOrd="0" presId="urn:microsoft.com/office/officeart/2005/8/layout/orgChart1"/>
    <dgm:cxn modelId="{D4D8F332-91FC-437C-9BE5-D5A7D63D7612}" type="presOf" srcId="{C57BB7E0-D929-497C-A63C-EC1887100EFD}" destId="{4A4F3792-F3ED-470C-84A1-684B2C1D33A6}" srcOrd="0" destOrd="0" presId="urn:microsoft.com/office/officeart/2005/8/layout/orgChart1"/>
    <dgm:cxn modelId="{09260939-16F4-4DFA-82CF-8F15D7D7817D}" type="presOf" srcId="{CE35FD79-8A20-41B0-B6E6-6081968DC979}" destId="{7E5E6EF6-A6BC-4C88-946C-023AA1605783}" srcOrd="1" destOrd="0" presId="urn:microsoft.com/office/officeart/2005/8/layout/orgChart1"/>
    <dgm:cxn modelId="{114CFC39-B828-4175-9A0F-46A50DACED15}" type="presOf" srcId="{F0BAC3D0-6E8B-4ADB-B431-BA0B063A8A73}" destId="{7087FDD0-97D9-4FB8-B71B-C9F75C89FE99}" srcOrd="0" destOrd="0" presId="urn:microsoft.com/office/officeart/2005/8/layout/orgChart1"/>
    <dgm:cxn modelId="{467F063A-96F1-48B0-ADD2-94036671B664}" type="presOf" srcId="{EC882DBB-79DB-48B1-9B5E-8276B380BBEC}" destId="{04F64BBB-131E-47B0-A96A-358E2032548F}" srcOrd="1" destOrd="0" presId="urn:microsoft.com/office/officeart/2005/8/layout/orgChart1"/>
    <dgm:cxn modelId="{C58AD43A-4249-4CB1-8394-38C08B5394F6}" type="presOf" srcId="{56AD4935-1668-46AB-B3FF-C58363F03021}" destId="{EE41EB8C-79DD-4C0B-AC4E-2A22E5971B1E}" srcOrd="0" destOrd="0" presId="urn:microsoft.com/office/officeart/2005/8/layout/orgChart1"/>
    <dgm:cxn modelId="{58F1FB5E-6649-49A5-80C0-3E38CA6AEC58}" srcId="{769B9CFF-EBF2-4D13-9239-8DDB5EC4B49C}" destId="{5ADF32EB-A44A-48C5-BC94-60424A7DFD7A}" srcOrd="2" destOrd="0" parTransId="{39E7E990-E9E0-4EED-A61A-05E2745B7A4C}" sibTransId="{87177531-491F-46B4-9788-4A34FA4AF630}"/>
    <dgm:cxn modelId="{EA1BB644-19F8-4D26-96CE-87CFCDD53C37}" type="presOf" srcId="{5ADF32EB-A44A-48C5-BC94-60424A7DFD7A}" destId="{25C4092F-9784-4B2F-809B-4C575350EB64}" srcOrd="0" destOrd="0" presId="urn:microsoft.com/office/officeart/2005/8/layout/orgChart1"/>
    <dgm:cxn modelId="{A51D8E45-0331-44F1-A913-65EFEB0BDBC8}" type="presOf" srcId="{5419A918-8D92-4DBA-BE21-6AE7CD739E2D}" destId="{95662D4D-6F2D-44A2-8E9D-97F8CCFC743A}" srcOrd="0" destOrd="0" presId="urn:microsoft.com/office/officeart/2005/8/layout/orgChart1"/>
    <dgm:cxn modelId="{C096FB65-82F5-4E6B-93FB-26568AA5D435}" type="presOf" srcId="{9967FE4E-8743-48EB-A154-61C5D7219360}" destId="{C50053CD-2E41-420A-B3A1-C9BAD1D5AA6A}" srcOrd="0" destOrd="0" presId="urn:microsoft.com/office/officeart/2005/8/layout/orgChart1"/>
    <dgm:cxn modelId="{E7117A47-4B0D-4085-9DD1-E7AEE3AFE4B8}" srcId="{FB167135-3599-4DB2-B3F5-14A35DF1ECA3}" destId="{CE35FD79-8A20-41B0-B6E6-6081968DC979}" srcOrd="0" destOrd="0" parTransId="{04E9D607-755D-4BDA-80AD-50D6AFBFBF7B}" sibTransId="{870D1943-AD5C-4CDC-84CE-1376CBE01184}"/>
    <dgm:cxn modelId="{D91FAB67-D1B8-4A55-B314-2771454FBBCC}" srcId="{5ADF32EB-A44A-48C5-BC94-60424A7DFD7A}" destId="{E5F2FBCC-2B62-4472-B453-DB4D557119E7}" srcOrd="2" destOrd="0" parTransId="{870CBA77-9A36-42E1-BB69-22FC2CF520EC}" sibTransId="{11F960C4-5A23-41C9-95A0-66B0077CE99C}"/>
    <dgm:cxn modelId="{613EC747-E683-4030-A590-0A91B7117013}" srcId="{769B9CFF-EBF2-4D13-9239-8DDB5EC4B49C}" destId="{54DAF918-1AB4-4CEF-AED1-3F8DF0D5C6E6}" srcOrd="0" destOrd="0" parTransId="{90EAE76D-B996-448F-B92C-A1F9907102B4}" sibTransId="{8E0A1551-82AD-45A5-A1E8-DA69E6E3277A}"/>
    <dgm:cxn modelId="{5567514B-F49B-46F6-9233-ED4ED63E1EDE}" type="presOf" srcId="{72E3DA3C-17EF-4D4C-B325-CB5966C7145A}" destId="{4B183130-8F46-4354-B778-052CFB7ED5DD}" srcOrd="1" destOrd="0" presId="urn:microsoft.com/office/officeart/2005/8/layout/orgChart1"/>
    <dgm:cxn modelId="{A5A5E04B-E503-4AB2-B9A3-3CD003106777}" srcId="{FB167135-3599-4DB2-B3F5-14A35DF1ECA3}" destId="{C57BB7E0-D929-497C-A63C-EC1887100EFD}" srcOrd="1" destOrd="0" parTransId="{0A2D21C8-6DA8-473E-91D0-664DB7CF8FB1}" sibTransId="{12814ED2-9CB0-4D90-B20C-93A162D82B89}"/>
    <dgm:cxn modelId="{F0ADE54E-73AF-4E00-8260-D485F2EF0BE2}" type="presOf" srcId="{81CD357A-B7E9-4B50-8310-1C5E54953021}" destId="{0D35149A-3F7B-43D7-9D86-149D8F7C09D1}" srcOrd="0" destOrd="0" presId="urn:microsoft.com/office/officeart/2005/8/layout/orgChart1"/>
    <dgm:cxn modelId="{D8BEA36F-A004-4059-B9F9-071E2A8CB747}" type="presOf" srcId="{F0BAC3D0-6E8B-4ADB-B431-BA0B063A8A73}" destId="{C8ADBE20-78CB-457E-99C2-C4B93C5A9C26}" srcOrd="1" destOrd="0" presId="urn:microsoft.com/office/officeart/2005/8/layout/orgChart1"/>
    <dgm:cxn modelId="{09B4A176-51B9-4A31-BDA1-33FA1FF53E60}" type="presOf" srcId="{BDB4F7F0-06BF-4079-9037-C5C0DE99B7D2}" destId="{5A453807-6A60-42E8-9BA7-B294C9A73AB0}" srcOrd="0" destOrd="0" presId="urn:microsoft.com/office/officeart/2005/8/layout/orgChart1"/>
    <dgm:cxn modelId="{4A7EDF77-BB15-4A24-A4CD-17C9746E78CB}" type="presOf" srcId="{2D48A955-9643-48FF-8C20-910256F6ECD8}" destId="{95B9D261-59AD-4140-95BC-3D66EB88AC14}" srcOrd="0" destOrd="0" presId="urn:microsoft.com/office/officeart/2005/8/layout/orgChart1"/>
    <dgm:cxn modelId="{0667307A-2212-454D-8CDA-E00FF12B38C3}" type="presOf" srcId="{0A2D21C8-6DA8-473E-91D0-664DB7CF8FB1}" destId="{37207EBB-99EB-4740-B2C0-91B18A377C58}" srcOrd="0" destOrd="0" presId="urn:microsoft.com/office/officeart/2005/8/layout/orgChart1"/>
    <dgm:cxn modelId="{8E9E5D5A-7C19-466B-82D0-6AA8BA5A3E5D}" srcId="{F0BAC3D0-6E8B-4ADB-B431-BA0B063A8A73}" destId="{E53B3469-753F-40BD-888B-A341AC37E1BF}" srcOrd="2" destOrd="0" parTransId="{66B75B2C-D95C-459F-A44F-6CB9CF3F68EB}" sibTransId="{0E1D073C-1D74-4DD0-AF35-573362627C62}"/>
    <dgm:cxn modelId="{8B81B15A-8677-4BD3-A74B-F55B1458DE28}" type="presOf" srcId="{A17DB6F7-A81C-4900-825D-C8141832F88E}" destId="{549FFEC3-C610-4F61-B94F-9FC69776BEDC}" srcOrd="0" destOrd="0" presId="urn:microsoft.com/office/officeart/2005/8/layout/orgChart1"/>
    <dgm:cxn modelId="{EEBF2C7B-5FBC-45E4-9F43-66D321E2CD03}" type="presOf" srcId="{6B80F02D-FC6C-4DDF-A4A7-5D0AA6392E57}" destId="{9DF0B5A8-3DA7-43A9-A7B1-83E3B21FC915}" srcOrd="0" destOrd="0" presId="urn:microsoft.com/office/officeart/2005/8/layout/orgChart1"/>
    <dgm:cxn modelId="{A285C17C-BD87-457D-B2D2-F8E3538EE985}" srcId="{769B9CFF-EBF2-4D13-9239-8DDB5EC4B49C}" destId="{FB167135-3599-4DB2-B3F5-14A35DF1ECA3}" srcOrd="3" destOrd="0" parTransId="{6B80F02D-FC6C-4DDF-A4A7-5D0AA6392E57}" sibTransId="{AB74822C-11EA-4750-9AF5-44490EE2F2C3}"/>
    <dgm:cxn modelId="{932D6080-1486-44A1-AD76-D234D6FF73AD}" type="presOf" srcId="{01012EA1-E845-454C-9E87-6D9C4FDC7DF4}" destId="{5ED07FF0-FC42-4314-9EAD-920749148930}" srcOrd="0" destOrd="0" presId="urn:microsoft.com/office/officeart/2005/8/layout/orgChart1"/>
    <dgm:cxn modelId="{B8EB1084-6FB9-4F21-8646-46AB70D86A9A}" type="presOf" srcId="{04E9D607-755D-4BDA-80AD-50D6AFBFBF7B}" destId="{537359F9-78CE-4A35-861E-188B32FA057F}" srcOrd="0" destOrd="0" presId="urn:microsoft.com/office/officeart/2005/8/layout/orgChart1"/>
    <dgm:cxn modelId="{7A188A84-ECF4-417A-93B8-199F993C96BD}" type="presOf" srcId="{2A6B203A-A81E-4562-BB7C-BFADDCFACECC}" destId="{31408F8A-8E99-483F-B251-A3B6B8BF20FC}" srcOrd="0" destOrd="0" presId="urn:microsoft.com/office/officeart/2005/8/layout/orgChart1"/>
    <dgm:cxn modelId="{2CA49A87-A4B3-4E4A-9CAF-A7CA29D5764B}" srcId="{54DAF918-1AB4-4CEF-AED1-3F8DF0D5C6E6}" destId="{CF35A464-E3A8-4FF0-970E-6B9656503324}" srcOrd="1" destOrd="0" parTransId="{58A0F3DE-FF93-4FE7-B4F1-C37C5A5D70B0}" sibTransId="{DFBA4ACC-5184-4894-8C86-941BE79CA311}"/>
    <dgm:cxn modelId="{DF777C8D-91CD-4674-8A2C-E980FDA40174}" type="presOf" srcId="{769B9CFF-EBF2-4D13-9239-8DDB5EC4B49C}" destId="{13E22EB6-BC1A-4623-8AE0-7F002EA9D3A7}" srcOrd="0" destOrd="0" presId="urn:microsoft.com/office/officeart/2005/8/layout/orgChart1"/>
    <dgm:cxn modelId="{DD036A90-0348-4131-816D-2A6A335A0798}" type="presOf" srcId="{FB167135-3599-4DB2-B3F5-14A35DF1ECA3}" destId="{28C85D83-C23B-46D4-BC56-237763DD0619}" srcOrd="1" destOrd="0" presId="urn:microsoft.com/office/officeart/2005/8/layout/orgChart1"/>
    <dgm:cxn modelId="{7E59D791-F358-42BC-95D2-F33C04828E07}" type="presOf" srcId="{D0945E31-5F9D-474E-AFCF-6AD5DFCC2E7C}" destId="{DCF7EAA6-D04D-498F-85A8-A4097015D1B3}" srcOrd="0" destOrd="0" presId="urn:microsoft.com/office/officeart/2005/8/layout/orgChart1"/>
    <dgm:cxn modelId="{34F9449B-0F6D-4F93-8285-481A53BEC999}" type="presOf" srcId="{56AD4935-1668-46AB-B3FF-C58363F03021}" destId="{2BA6BA57-AB9C-4AA8-A63E-5B6EBF3BF6FE}" srcOrd="1" destOrd="0" presId="urn:microsoft.com/office/officeart/2005/8/layout/orgChart1"/>
    <dgm:cxn modelId="{CDDC539B-6D8E-4D9F-A388-822547EE8898}" type="presOf" srcId="{92BEED89-6CE1-4850-9F89-ADB99DE8309A}" destId="{14EE640C-F762-4F9C-9AAD-6BFFA373EC86}" srcOrd="1" destOrd="0" presId="urn:microsoft.com/office/officeart/2005/8/layout/orgChart1"/>
    <dgm:cxn modelId="{C0FCCB9D-1D25-4CA8-B535-4C6693A39D3A}" srcId="{93ABB31A-270B-4162-9BAE-648D7582B7FA}" destId="{769B9CFF-EBF2-4D13-9239-8DDB5EC4B49C}" srcOrd="0" destOrd="0" parTransId="{65733DCE-2CFD-4F9A-A1D6-63B8F6A48ECB}" sibTransId="{73FA206B-4A60-4869-BAC7-F73BE023DC06}"/>
    <dgm:cxn modelId="{E26589A2-2092-4597-ACCE-BDEECBB536B1}" type="presOf" srcId="{E5F2FBCC-2B62-4472-B453-DB4D557119E7}" destId="{345E7584-0C34-4D7A-8DA7-08099AB97171}" srcOrd="0" destOrd="0" presId="urn:microsoft.com/office/officeart/2005/8/layout/orgChart1"/>
    <dgm:cxn modelId="{A19EE3A3-F7E0-4349-A039-53D292944CBA}" type="presOf" srcId="{E5F2FBCC-2B62-4472-B453-DB4D557119E7}" destId="{2B3EE04A-5494-422E-A760-06F5964436D8}" srcOrd="1" destOrd="0" presId="urn:microsoft.com/office/officeart/2005/8/layout/orgChart1"/>
    <dgm:cxn modelId="{613D80AA-00FC-45F6-AAEA-8751F183AB0C}" type="presOf" srcId="{870CBA77-9A36-42E1-BB69-22FC2CF520EC}" destId="{12FDF811-996F-45B0-9DA8-12942FD92296}" srcOrd="0" destOrd="0" presId="urn:microsoft.com/office/officeart/2005/8/layout/orgChart1"/>
    <dgm:cxn modelId="{A509CEAC-A212-4059-8065-584953433993}" type="presOf" srcId="{E8C9E9DD-85F1-44B8-99BF-E864671771D9}" destId="{FCB13248-FF04-4DCA-8172-6369E39D4F98}" srcOrd="0" destOrd="0" presId="urn:microsoft.com/office/officeart/2005/8/layout/orgChart1"/>
    <dgm:cxn modelId="{66C45FB1-EA92-49FD-97F5-4042F68F2D74}" type="presOf" srcId="{E53B3469-753F-40BD-888B-A341AC37E1BF}" destId="{C414B9B4-033A-4BE5-8EBA-FD515EFF1772}" srcOrd="0" destOrd="0" presId="urn:microsoft.com/office/officeart/2005/8/layout/orgChart1"/>
    <dgm:cxn modelId="{098C28B2-2481-409D-8C0C-AF1890E4A1D0}" type="presOf" srcId="{CF35A464-E3A8-4FF0-970E-6B9656503324}" destId="{9B1CE4DA-E764-4A05-8276-CAA413D021A9}" srcOrd="0" destOrd="0" presId="urn:microsoft.com/office/officeart/2005/8/layout/orgChart1"/>
    <dgm:cxn modelId="{89717EB4-5934-464C-B22A-6B095729519F}" type="presOf" srcId="{92BEED89-6CE1-4850-9F89-ADB99DE8309A}" destId="{BE76D577-803C-4B4A-A22A-47D21724306B}" srcOrd="0" destOrd="0" presId="urn:microsoft.com/office/officeart/2005/8/layout/orgChart1"/>
    <dgm:cxn modelId="{F1A112BA-CA03-4D3F-9728-CD4C0598DE42}" srcId="{5ADF32EB-A44A-48C5-BC94-60424A7DFD7A}" destId="{81CD357A-B7E9-4B50-8310-1C5E54953021}" srcOrd="1" destOrd="0" parTransId="{73660AE5-EA24-47BA-862E-1945F01073EC}" sibTransId="{F46B28EA-30D1-4785-8E7C-6705B7921A51}"/>
    <dgm:cxn modelId="{3D81D0C1-C0E9-40BB-AFEB-4E8D0DF23CB4}" type="presOf" srcId="{EC882DBB-79DB-48B1-9B5E-8276B380BBEC}" destId="{69DFAC72-A1E8-4104-B0E9-4226BEEE2039}" srcOrd="0" destOrd="0" presId="urn:microsoft.com/office/officeart/2005/8/layout/orgChart1"/>
    <dgm:cxn modelId="{1109D6C3-E2E3-4569-94D6-FE83C8633A08}" type="presOf" srcId="{93ABB31A-270B-4162-9BAE-648D7582B7FA}" destId="{7B2117DA-A26B-48B8-9D99-73B1CC34EF5A}" srcOrd="0" destOrd="0" presId="urn:microsoft.com/office/officeart/2005/8/layout/orgChart1"/>
    <dgm:cxn modelId="{B7A922C4-4880-4A65-9DEA-51ED84135C5B}" type="presOf" srcId="{769B9CFF-EBF2-4D13-9239-8DDB5EC4B49C}" destId="{EB03858A-AEA1-4FBD-822A-22CC4A738079}" srcOrd="1" destOrd="0" presId="urn:microsoft.com/office/officeart/2005/8/layout/orgChart1"/>
    <dgm:cxn modelId="{FCBB0DC8-F86E-4C37-ABB3-FA3D7A59A94A}" srcId="{5ADF32EB-A44A-48C5-BC94-60424A7DFD7A}" destId="{F3DF7CE3-3E05-45DE-B5D2-F48736E17C6D}" srcOrd="0" destOrd="0" parTransId="{192F2547-695E-4B18-9D51-620B2C4428C0}" sibTransId="{59A7477C-921A-48FC-835E-9CD7A76EAAC7}"/>
    <dgm:cxn modelId="{FFE4F3C8-4180-4D17-8C6F-EE99E375DEAE}" type="presOf" srcId="{F3DF7CE3-3E05-45DE-B5D2-F48736E17C6D}" destId="{213A2BA0-00D0-4625-AFC3-7A8E981095CC}" srcOrd="0" destOrd="0" presId="urn:microsoft.com/office/officeart/2005/8/layout/orgChart1"/>
    <dgm:cxn modelId="{068439D6-29D5-4090-8948-BB2240B5FBA4}" type="presOf" srcId="{77F32ECB-13A6-4D09-ACA0-C1B2D7F403B8}" destId="{FA49BF26-262B-4728-A11E-BF88B0D228DF}" srcOrd="0" destOrd="0" presId="urn:microsoft.com/office/officeart/2005/8/layout/orgChart1"/>
    <dgm:cxn modelId="{EF933CDA-E749-4FBA-8869-5E24F73D0BAC}" type="presOf" srcId="{A17F47B7-2C84-47D5-B03C-56A005B5E683}" destId="{14410120-1296-4216-AB8D-DAD9490BEA59}" srcOrd="1" destOrd="0" presId="urn:microsoft.com/office/officeart/2005/8/layout/orgChart1"/>
    <dgm:cxn modelId="{D911E1DA-562F-47F2-A0BA-138F7B5F2C47}" type="presOf" srcId="{54DAF918-1AB4-4CEF-AED1-3F8DF0D5C6E6}" destId="{175D3843-4C37-4CAE-9125-8AD71A5AEB19}" srcOrd="0" destOrd="0" presId="urn:microsoft.com/office/officeart/2005/8/layout/orgChart1"/>
    <dgm:cxn modelId="{BFF2BDDB-D124-4357-8CFD-ED7FE6BB2576}" type="presOf" srcId="{A17DB6F7-A81C-4900-825D-C8141832F88E}" destId="{F597A475-34A6-4F6A-8BC7-21C772BD87E0}" srcOrd="1" destOrd="0" presId="urn:microsoft.com/office/officeart/2005/8/layout/orgChart1"/>
    <dgm:cxn modelId="{7670ECDB-2B9F-4C98-B6CD-71FF928470AF}" type="presOf" srcId="{54DAF918-1AB4-4CEF-AED1-3F8DF0D5C6E6}" destId="{5285B5EA-76EF-41F3-8591-A46E96EB25AB}" srcOrd="1" destOrd="0" presId="urn:microsoft.com/office/officeart/2005/8/layout/orgChart1"/>
    <dgm:cxn modelId="{7BD6E2E3-6746-4A66-AC3A-BAEE6B50F59F}" type="presOf" srcId="{39E7E990-E9E0-4EED-A61A-05E2745B7A4C}" destId="{4DED347E-2E02-4ACC-BA0C-005A82FBA6A1}" srcOrd="0" destOrd="0" presId="urn:microsoft.com/office/officeart/2005/8/layout/orgChart1"/>
    <dgm:cxn modelId="{DEBB30E6-8EAE-4601-8944-334199AC179E}" type="presOf" srcId="{7F0F76BC-72A6-4C85-9029-31A32B4E3078}" destId="{542FC275-3D46-4B80-B598-EB0EECF1E82F}" srcOrd="1" destOrd="0" presId="urn:microsoft.com/office/officeart/2005/8/layout/orgChart1"/>
    <dgm:cxn modelId="{420D82EB-B183-45C1-8953-217790CB9D4C}" type="presOf" srcId="{007D14E9-ABC7-4C30-9F89-812A3D75A0C0}" destId="{3E6D0ECB-1F12-43BE-81E5-9CAA2F9D2A4A}" srcOrd="0" destOrd="0" presId="urn:microsoft.com/office/officeart/2005/8/layout/orgChart1"/>
    <dgm:cxn modelId="{79931FED-5157-4DB1-A49E-806FDF4AF4FB}" type="presOf" srcId="{01012EA1-E845-454C-9E87-6D9C4FDC7DF4}" destId="{C512DFA9-7227-4254-BC16-39D6D9F01367}" srcOrd="1" destOrd="0" presId="urn:microsoft.com/office/officeart/2005/8/layout/orgChart1"/>
    <dgm:cxn modelId="{FE4862ED-665E-48E5-ACA1-25999FEF0384}" srcId="{A17DB6F7-A81C-4900-825D-C8141832F88E}" destId="{01012EA1-E845-454C-9E87-6D9C4FDC7DF4}" srcOrd="1" destOrd="0" parTransId="{5419A918-8D92-4DBA-BE21-6AE7CD739E2D}" sibTransId="{C5D0C159-B65F-4F09-BAC4-2882C0DEE7DD}"/>
    <dgm:cxn modelId="{DF1E56ED-97B2-4157-9E0B-EDA1EB5305D5}" type="presOf" srcId="{192F2547-695E-4B18-9D51-620B2C4428C0}" destId="{AD62C204-84B7-4D64-BEF6-2EB260791CED}" srcOrd="0" destOrd="0" presId="urn:microsoft.com/office/officeart/2005/8/layout/orgChart1"/>
    <dgm:cxn modelId="{DA56FEED-D88E-4912-B512-796BA261B37B}" srcId="{FB167135-3599-4DB2-B3F5-14A35DF1ECA3}" destId="{59F593CF-2259-4B09-AC7C-7EC72C9FF9D4}" srcOrd="2" destOrd="0" parTransId="{D0C965A9-7133-4B7D-B701-3A5116FCC7FF}" sibTransId="{2F66B138-DBC0-4F6D-B2F0-8C5359E202ED}"/>
    <dgm:cxn modelId="{8DAA46F1-A47B-465A-9B88-EE94BCF638F5}" type="presOf" srcId="{F3DF7CE3-3E05-45DE-B5D2-F48736E17C6D}" destId="{40BE8480-5D5E-4F0C-97A0-C888A3BF4B9F}" srcOrd="1" destOrd="0" presId="urn:microsoft.com/office/officeart/2005/8/layout/orgChart1"/>
    <dgm:cxn modelId="{88FC09F2-C328-400B-B33E-0EF728B28379}" srcId="{54DAF918-1AB4-4CEF-AED1-3F8DF0D5C6E6}" destId="{72E3DA3C-17EF-4D4C-B325-CB5966C7145A}" srcOrd="2" destOrd="0" parTransId="{9967FE4E-8743-48EB-A154-61C5D7219360}" sibTransId="{E1DBC4E3-3823-4264-9FD9-C9B0F8074D61}"/>
    <dgm:cxn modelId="{AC12C8F8-EC85-4287-B0F6-7898DAC22DE1}" type="presOf" srcId="{C57BB7E0-D929-497C-A63C-EC1887100EFD}" destId="{53415035-515C-4F21-B1C1-EE2168BC637E}" srcOrd="1" destOrd="0" presId="urn:microsoft.com/office/officeart/2005/8/layout/orgChart1"/>
    <dgm:cxn modelId="{35CCA3F9-5D36-483A-B972-5A5036B9152B}" srcId="{769B9CFF-EBF2-4D13-9239-8DDB5EC4B49C}" destId="{A17DB6F7-A81C-4900-825D-C8141832F88E}" srcOrd="4" destOrd="0" parTransId="{2A6B203A-A81E-4562-BB7C-BFADDCFACECC}" sibTransId="{5F63E46F-7A77-47B5-86FC-D87406DE129D}"/>
    <dgm:cxn modelId="{D6E21EFB-F7CC-4450-8701-CEC42C55B1AD}" type="presOf" srcId="{72E3DA3C-17EF-4D4C-B325-CB5966C7145A}" destId="{89C35B43-DA96-49E6-AA7A-9835DCBEED8A}" srcOrd="0" destOrd="0" presId="urn:microsoft.com/office/officeart/2005/8/layout/orgChart1"/>
    <dgm:cxn modelId="{F2D416FC-36E8-451D-8518-7A8953ED17B4}" type="presOf" srcId="{59F593CF-2259-4B09-AC7C-7EC72C9FF9D4}" destId="{2613BCDB-8790-4FFE-BEFE-6CF882B67D11}" srcOrd="1" destOrd="0" presId="urn:microsoft.com/office/officeart/2005/8/layout/orgChart1"/>
    <dgm:cxn modelId="{21716BFD-FFA8-4671-910D-FEFF5C7D6A9B}" type="presOf" srcId="{81CD357A-B7E9-4B50-8310-1C5E54953021}" destId="{64004E28-F91D-4C2C-9717-F04AB67E108D}" srcOrd="1" destOrd="0" presId="urn:microsoft.com/office/officeart/2005/8/layout/orgChart1"/>
    <dgm:cxn modelId="{1A2F78FD-C70C-4D47-B306-8C5384C6D290}" type="presOf" srcId="{A17F47B7-2C84-47D5-B03C-56A005B5E683}" destId="{0E1422D0-E53A-4019-A05E-DC08037CE503}" srcOrd="0" destOrd="0" presId="urn:microsoft.com/office/officeart/2005/8/layout/orgChart1"/>
    <dgm:cxn modelId="{B088A567-D658-4E33-B0DE-9FDAAC03FA18}" type="presParOf" srcId="{7B2117DA-A26B-48B8-9D99-73B1CC34EF5A}" destId="{B945E8D4-0166-44FC-9210-FFB3B184C96D}" srcOrd="0" destOrd="0" presId="urn:microsoft.com/office/officeart/2005/8/layout/orgChart1"/>
    <dgm:cxn modelId="{E710DC50-5A4B-4A82-A5F3-4D703D12EB0B}" type="presParOf" srcId="{B945E8D4-0166-44FC-9210-FFB3B184C96D}" destId="{6CF69D86-5936-4E80-859A-AFA552968410}" srcOrd="0" destOrd="0" presId="urn:microsoft.com/office/officeart/2005/8/layout/orgChart1"/>
    <dgm:cxn modelId="{D12D80EC-86B3-4D50-8936-B8DEC2B32343}" type="presParOf" srcId="{6CF69D86-5936-4E80-859A-AFA552968410}" destId="{13E22EB6-BC1A-4623-8AE0-7F002EA9D3A7}" srcOrd="0" destOrd="0" presId="urn:microsoft.com/office/officeart/2005/8/layout/orgChart1"/>
    <dgm:cxn modelId="{E5E4F196-367E-4F5C-8209-E309D71A644B}" type="presParOf" srcId="{6CF69D86-5936-4E80-859A-AFA552968410}" destId="{EB03858A-AEA1-4FBD-822A-22CC4A738079}" srcOrd="1" destOrd="0" presId="urn:microsoft.com/office/officeart/2005/8/layout/orgChart1"/>
    <dgm:cxn modelId="{A7998AFB-D897-4E61-B0CC-CEAD666CED2B}" type="presParOf" srcId="{B945E8D4-0166-44FC-9210-FFB3B184C96D}" destId="{97CBB58F-46E2-4F79-9E85-9ABF5FCA13EC}" srcOrd="1" destOrd="0" presId="urn:microsoft.com/office/officeart/2005/8/layout/orgChart1"/>
    <dgm:cxn modelId="{21A8B778-66D9-4F68-9FA5-94479A607720}" type="presParOf" srcId="{97CBB58F-46E2-4F79-9E85-9ABF5FCA13EC}" destId="{437D2BBF-E474-4688-A7EC-97B7EC0A186A}" srcOrd="0" destOrd="0" presId="urn:microsoft.com/office/officeart/2005/8/layout/orgChart1"/>
    <dgm:cxn modelId="{96C291C1-F8A6-4FA9-B18B-5253D4404FBD}" type="presParOf" srcId="{97CBB58F-46E2-4F79-9E85-9ABF5FCA13EC}" destId="{34287B2A-7DD8-463A-A027-368015C08847}" srcOrd="1" destOrd="0" presId="urn:microsoft.com/office/officeart/2005/8/layout/orgChart1"/>
    <dgm:cxn modelId="{2BFAB5DF-AD1A-4BB8-AAAF-D7041ED9514D}" type="presParOf" srcId="{34287B2A-7DD8-463A-A027-368015C08847}" destId="{EE42D661-42A9-48CE-B2ED-EBC882F86E15}" srcOrd="0" destOrd="0" presId="urn:microsoft.com/office/officeart/2005/8/layout/orgChart1"/>
    <dgm:cxn modelId="{B19591A3-2BC6-440B-8C2C-AE1FC295E10F}" type="presParOf" srcId="{EE42D661-42A9-48CE-B2ED-EBC882F86E15}" destId="{175D3843-4C37-4CAE-9125-8AD71A5AEB19}" srcOrd="0" destOrd="0" presId="urn:microsoft.com/office/officeart/2005/8/layout/orgChart1"/>
    <dgm:cxn modelId="{E7DF8F1B-6240-4E1C-98E7-4056657D2386}" type="presParOf" srcId="{EE42D661-42A9-48CE-B2ED-EBC882F86E15}" destId="{5285B5EA-76EF-41F3-8591-A46E96EB25AB}" srcOrd="1" destOrd="0" presId="urn:microsoft.com/office/officeart/2005/8/layout/orgChart1"/>
    <dgm:cxn modelId="{7A98B983-AAC5-4881-A30E-9EB25D5FD3D8}" type="presParOf" srcId="{34287B2A-7DD8-463A-A027-368015C08847}" destId="{95535EDE-FF6A-4FB7-AF2E-0DBF5BFD0F33}" srcOrd="1" destOrd="0" presId="urn:microsoft.com/office/officeart/2005/8/layout/orgChart1"/>
    <dgm:cxn modelId="{30C71099-56B2-4E5B-8A9A-01943D814CE7}" type="presParOf" srcId="{95535EDE-FF6A-4FB7-AF2E-0DBF5BFD0F33}" destId="{95B9D261-59AD-4140-95BC-3D66EB88AC14}" srcOrd="0" destOrd="0" presId="urn:microsoft.com/office/officeart/2005/8/layout/orgChart1"/>
    <dgm:cxn modelId="{CD01938A-0959-4B70-AFC3-223BFD368E33}" type="presParOf" srcId="{95535EDE-FF6A-4FB7-AF2E-0DBF5BFD0F33}" destId="{8B740ABF-26E3-421B-9B3A-EA752BD4246B}" srcOrd="1" destOrd="0" presId="urn:microsoft.com/office/officeart/2005/8/layout/orgChart1"/>
    <dgm:cxn modelId="{88116A5A-3474-48BF-A257-5D06BC631BA0}" type="presParOf" srcId="{8B740ABF-26E3-421B-9B3A-EA752BD4246B}" destId="{245FA820-C638-4D1E-B7CC-7DC3AA675B82}" srcOrd="0" destOrd="0" presId="urn:microsoft.com/office/officeart/2005/8/layout/orgChart1"/>
    <dgm:cxn modelId="{489905FD-C93F-4ECE-AAFE-4C878A2FC357}" type="presParOf" srcId="{245FA820-C638-4D1E-B7CC-7DC3AA675B82}" destId="{BE76D577-803C-4B4A-A22A-47D21724306B}" srcOrd="0" destOrd="0" presId="urn:microsoft.com/office/officeart/2005/8/layout/orgChart1"/>
    <dgm:cxn modelId="{32A577C4-9180-42EC-BC87-7011EBCFAF7D}" type="presParOf" srcId="{245FA820-C638-4D1E-B7CC-7DC3AA675B82}" destId="{14EE640C-F762-4F9C-9AAD-6BFFA373EC86}" srcOrd="1" destOrd="0" presId="urn:microsoft.com/office/officeart/2005/8/layout/orgChart1"/>
    <dgm:cxn modelId="{A2B8016E-9D56-4529-88B1-F95032FED646}" type="presParOf" srcId="{8B740ABF-26E3-421B-9B3A-EA752BD4246B}" destId="{15F9F7ED-05BE-4644-BAA1-ADDB70BD596A}" srcOrd="1" destOrd="0" presId="urn:microsoft.com/office/officeart/2005/8/layout/orgChart1"/>
    <dgm:cxn modelId="{BE2189E2-1772-4E2F-AE90-D93F9F222D9F}" type="presParOf" srcId="{8B740ABF-26E3-421B-9B3A-EA752BD4246B}" destId="{FD1F7F91-82EE-46A9-A133-CBE3C2A99419}" srcOrd="2" destOrd="0" presId="urn:microsoft.com/office/officeart/2005/8/layout/orgChart1"/>
    <dgm:cxn modelId="{C41583E1-FF99-4C4D-A6CA-70B584D84E7D}" type="presParOf" srcId="{95535EDE-FF6A-4FB7-AF2E-0DBF5BFD0F33}" destId="{44228E9B-1AC9-4EF1-983C-CC79F5886895}" srcOrd="2" destOrd="0" presId="urn:microsoft.com/office/officeart/2005/8/layout/orgChart1"/>
    <dgm:cxn modelId="{5214312C-0D40-41B5-9D20-48B4EAC537A4}" type="presParOf" srcId="{95535EDE-FF6A-4FB7-AF2E-0DBF5BFD0F33}" destId="{632426B1-A234-4DA3-9446-A58590391D93}" srcOrd="3" destOrd="0" presId="urn:microsoft.com/office/officeart/2005/8/layout/orgChart1"/>
    <dgm:cxn modelId="{09D1FBCB-327B-4936-A2A1-019FA24CBEA0}" type="presParOf" srcId="{632426B1-A234-4DA3-9446-A58590391D93}" destId="{B8CC21FF-5225-41AF-866A-8E65D2F8E396}" srcOrd="0" destOrd="0" presId="urn:microsoft.com/office/officeart/2005/8/layout/orgChart1"/>
    <dgm:cxn modelId="{776D699E-FB89-474A-BC6A-527148483A11}" type="presParOf" srcId="{B8CC21FF-5225-41AF-866A-8E65D2F8E396}" destId="{9B1CE4DA-E764-4A05-8276-CAA413D021A9}" srcOrd="0" destOrd="0" presId="urn:microsoft.com/office/officeart/2005/8/layout/orgChart1"/>
    <dgm:cxn modelId="{4C4A81CD-47BA-40B4-9C92-2579E2A40C83}" type="presParOf" srcId="{B8CC21FF-5225-41AF-866A-8E65D2F8E396}" destId="{5F3870A7-0D86-462F-AB12-1BD42776EF49}" srcOrd="1" destOrd="0" presId="urn:microsoft.com/office/officeart/2005/8/layout/orgChart1"/>
    <dgm:cxn modelId="{FB994523-699B-41C7-93D3-57E629259344}" type="presParOf" srcId="{632426B1-A234-4DA3-9446-A58590391D93}" destId="{4592A79B-05EF-4683-B662-EED242ECF83B}" srcOrd="1" destOrd="0" presId="urn:microsoft.com/office/officeart/2005/8/layout/orgChart1"/>
    <dgm:cxn modelId="{00498805-7F41-417F-9655-9A3EC99ED6F3}" type="presParOf" srcId="{632426B1-A234-4DA3-9446-A58590391D93}" destId="{4CDC04D2-1498-4CEC-B3E2-DB803074841B}" srcOrd="2" destOrd="0" presId="urn:microsoft.com/office/officeart/2005/8/layout/orgChart1"/>
    <dgm:cxn modelId="{E3FA4EDC-F331-494E-83CE-84D27CCA6AED}" type="presParOf" srcId="{95535EDE-FF6A-4FB7-AF2E-0DBF5BFD0F33}" destId="{C50053CD-2E41-420A-B3A1-C9BAD1D5AA6A}" srcOrd="4" destOrd="0" presId="urn:microsoft.com/office/officeart/2005/8/layout/orgChart1"/>
    <dgm:cxn modelId="{0E13E8E9-6B2C-4023-9AB4-22E4EA7728AB}" type="presParOf" srcId="{95535EDE-FF6A-4FB7-AF2E-0DBF5BFD0F33}" destId="{F0517C50-1186-4A73-A27B-D3B9C229A877}" srcOrd="5" destOrd="0" presId="urn:microsoft.com/office/officeart/2005/8/layout/orgChart1"/>
    <dgm:cxn modelId="{0D0D8178-F5A9-4DF4-9E10-698E9227BE14}" type="presParOf" srcId="{F0517C50-1186-4A73-A27B-D3B9C229A877}" destId="{3465A817-47D9-4A80-B0B6-771721A35B5D}" srcOrd="0" destOrd="0" presId="urn:microsoft.com/office/officeart/2005/8/layout/orgChart1"/>
    <dgm:cxn modelId="{2F550507-C229-4488-905E-29804BA18FCC}" type="presParOf" srcId="{3465A817-47D9-4A80-B0B6-771721A35B5D}" destId="{89C35B43-DA96-49E6-AA7A-9835DCBEED8A}" srcOrd="0" destOrd="0" presId="urn:microsoft.com/office/officeart/2005/8/layout/orgChart1"/>
    <dgm:cxn modelId="{D7DE2A64-7E63-447B-A84F-CD06A6BC2188}" type="presParOf" srcId="{3465A817-47D9-4A80-B0B6-771721A35B5D}" destId="{4B183130-8F46-4354-B778-052CFB7ED5DD}" srcOrd="1" destOrd="0" presId="urn:microsoft.com/office/officeart/2005/8/layout/orgChart1"/>
    <dgm:cxn modelId="{76EA44A1-8EA0-4398-BDA0-7761FDC75951}" type="presParOf" srcId="{F0517C50-1186-4A73-A27B-D3B9C229A877}" destId="{8501D518-B120-45F5-B5F9-B1967278CB43}" srcOrd="1" destOrd="0" presId="urn:microsoft.com/office/officeart/2005/8/layout/orgChart1"/>
    <dgm:cxn modelId="{9C08C2F1-87DA-4DC9-BB8C-68E6485B9EF4}" type="presParOf" srcId="{F0517C50-1186-4A73-A27B-D3B9C229A877}" destId="{3C2D8429-09C3-4207-BA45-D88D9E921DA7}" srcOrd="2" destOrd="0" presId="urn:microsoft.com/office/officeart/2005/8/layout/orgChart1"/>
    <dgm:cxn modelId="{A72D80B9-108C-4DDA-9C05-B4819F626931}" type="presParOf" srcId="{34287B2A-7DD8-463A-A027-368015C08847}" destId="{ED8F0385-E79F-4A6F-BDB2-9FAB2AA04E00}" srcOrd="2" destOrd="0" presId="urn:microsoft.com/office/officeart/2005/8/layout/orgChart1"/>
    <dgm:cxn modelId="{A77B8877-30A3-4309-8ACA-131E8DE0BFB0}" type="presParOf" srcId="{97CBB58F-46E2-4F79-9E85-9ABF5FCA13EC}" destId="{5A453807-6A60-42E8-9BA7-B294C9A73AB0}" srcOrd="2" destOrd="0" presId="urn:microsoft.com/office/officeart/2005/8/layout/orgChart1"/>
    <dgm:cxn modelId="{4D1559A7-7971-4BCE-AD04-0F218C6A3161}" type="presParOf" srcId="{97CBB58F-46E2-4F79-9E85-9ABF5FCA13EC}" destId="{6A05AC80-C9C4-4869-8892-465A4811AAEC}" srcOrd="3" destOrd="0" presId="urn:microsoft.com/office/officeart/2005/8/layout/orgChart1"/>
    <dgm:cxn modelId="{1ECFF8A5-D117-493E-81C5-63AD3300F73A}" type="presParOf" srcId="{6A05AC80-C9C4-4869-8892-465A4811AAEC}" destId="{D5859C1A-3405-4BD4-9A71-7B03064F29AB}" srcOrd="0" destOrd="0" presId="urn:microsoft.com/office/officeart/2005/8/layout/orgChart1"/>
    <dgm:cxn modelId="{E7CD8E6A-D751-402A-A2F8-2BE537F312D4}" type="presParOf" srcId="{D5859C1A-3405-4BD4-9A71-7B03064F29AB}" destId="{7087FDD0-97D9-4FB8-B71B-C9F75C89FE99}" srcOrd="0" destOrd="0" presId="urn:microsoft.com/office/officeart/2005/8/layout/orgChart1"/>
    <dgm:cxn modelId="{FEAADC59-534C-4246-8E62-FECD52AC7D02}" type="presParOf" srcId="{D5859C1A-3405-4BD4-9A71-7B03064F29AB}" destId="{C8ADBE20-78CB-457E-99C2-C4B93C5A9C26}" srcOrd="1" destOrd="0" presId="urn:microsoft.com/office/officeart/2005/8/layout/orgChart1"/>
    <dgm:cxn modelId="{BF43FD85-C76D-4C68-A27C-3A91CC38B326}" type="presParOf" srcId="{6A05AC80-C9C4-4869-8892-465A4811AAEC}" destId="{B0C8BFDC-606E-4E5C-AD68-B8BD35579E5D}" srcOrd="1" destOrd="0" presId="urn:microsoft.com/office/officeart/2005/8/layout/orgChart1"/>
    <dgm:cxn modelId="{B0A337B0-11E8-45C2-AAB9-73FDE381B08A}" type="presParOf" srcId="{B0C8BFDC-606E-4E5C-AD68-B8BD35579E5D}" destId="{FCB13248-FF04-4DCA-8172-6369E39D4F98}" srcOrd="0" destOrd="0" presId="urn:microsoft.com/office/officeart/2005/8/layout/orgChart1"/>
    <dgm:cxn modelId="{1F8259CF-0634-4CB5-8EB9-A04112606190}" type="presParOf" srcId="{B0C8BFDC-606E-4E5C-AD68-B8BD35579E5D}" destId="{0CC07159-0903-45D2-9ED5-FABE17737273}" srcOrd="1" destOrd="0" presId="urn:microsoft.com/office/officeart/2005/8/layout/orgChart1"/>
    <dgm:cxn modelId="{14822E10-2B6B-41B4-B191-F2DBF266923E}" type="presParOf" srcId="{0CC07159-0903-45D2-9ED5-FABE17737273}" destId="{8190E0E7-54EF-42F3-A825-454A616134E0}" srcOrd="0" destOrd="0" presId="urn:microsoft.com/office/officeart/2005/8/layout/orgChart1"/>
    <dgm:cxn modelId="{05BD52F6-A66A-44A0-AEF8-71AC4F017250}" type="presParOf" srcId="{8190E0E7-54EF-42F3-A825-454A616134E0}" destId="{0E1422D0-E53A-4019-A05E-DC08037CE503}" srcOrd="0" destOrd="0" presId="urn:microsoft.com/office/officeart/2005/8/layout/orgChart1"/>
    <dgm:cxn modelId="{FE57FF44-2E40-4B98-BA61-0E71552EA89E}" type="presParOf" srcId="{8190E0E7-54EF-42F3-A825-454A616134E0}" destId="{14410120-1296-4216-AB8D-DAD9490BEA59}" srcOrd="1" destOrd="0" presId="urn:microsoft.com/office/officeart/2005/8/layout/orgChart1"/>
    <dgm:cxn modelId="{28AC9D87-C5A5-4D8E-8FE0-B0FC0A6D1D8C}" type="presParOf" srcId="{0CC07159-0903-45D2-9ED5-FABE17737273}" destId="{1116197D-7177-41FD-B10F-20B842DD4BC1}" srcOrd="1" destOrd="0" presId="urn:microsoft.com/office/officeart/2005/8/layout/orgChart1"/>
    <dgm:cxn modelId="{17224442-FCE9-41CD-AE6F-A6FD10CF6DB4}" type="presParOf" srcId="{0CC07159-0903-45D2-9ED5-FABE17737273}" destId="{88D30786-BB72-4705-BF5C-33E7FCE080DA}" srcOrd="2" destOrd="0" presId="urn:microsoft.com/office/officeart/2005/8/layout/orgChart1"/>
    <dgm:cxn modelId="{C61C4BAE-D07B-4343-BB5D-DCB0E14C0538}" type="presParOf" srcId="{B0C8BFDC-606E-4E5C-AD68-B8BD35579E5D}" destId="{3E6D0ECB-1F12-43BE-81E5-9CAA2F9D2A4A}" srcOrd="2" destOrd="0" presId="urn:microsoft.com/office/officeart/2005/8/layout/orgChart1"/>
    <dgm:cxn modelId="{4E5D1AD2-F7BD-4925-9731-F25D210DD61D}" type="presParOf" srcId="{B0C8BFDC-606E-4E5C-AD68-B8BD35579E5D}" destId="{0E5D281C-68A6-45CA-A936-4266BE33C4D2}" srcOrd="3" destOrd="0" presId="urn:microsoft.com/office/officeart/2005/8/layout/orgChart1"/>
    <dgm:cxn modelId="{6F5CEF4E-8397-44A9-9543-2F5948068C44}" type="presParOf" srcId="{0E5D281C-68A6-45CA-A936-4266BE33C4D2}" destId="{C6927D3E-54ED-4F6C-A7BC-E470A1152C40}" srcOrd="0" destOrd="0" presId="urn:microsoft.com/office/officeart/2005/8/layout/orgChart1"/>
    <dgm:cxn modelId="{4FED6201-8EB0-45B2-AA9A-BC82ADA858EB}" type="presParOf" srcId="{C6927D3E-54ED-4F6C-A7BC-E470A1152C40}" destId="{69DFAC72-A1E8-4104-B0E9-4226BEEE2039}" srcOrd="0" destOrd="0" presId="urn:microsoft.com/office/officeart/2005/8/layout/orgChart1"/>
    <dgm:cxn modelId="{6B5AA61C-E46F-42AE-A84E-747FF72C0E6B}" type="presParOf" srcId="{C6927D3E-54ED-4F6C-A7BC-E470A1152C40}" destId="{04F64BBB-131E-47B0-A96A-358E2032548F}" srcOrd="1" destOrd="0" presId="urn:microsoft.com/office/officeart/2005/8/layout/orgChart1"/>
    <dgm:cxn modelId="{6E766101-71C7-4643-8405-C2E2C7A06097}" type="presParOf" srcId="{0E5D281C-68A6-45CA-A936-4266BE33C4D2}" destId="{5AA82D62-FD15-4BC1-84C0-2482679B584C}" srcOrd="1" destOrd="0" presId="urn:microsoft.com/office/officeart/2005/8/layout/orgChart1"/>
    <dgm:cxn modelId="{1DAE6054-6D29-4701-9C88-2D4BD313ACAA}" type="presParOf" srcId="{0E5D281C-68A6-45CA-A936-4266BE33C4D2}" destId="{77BEA8F3-4AC0-462A-9E8E-D39F88FE26F9}" srcOrd="2" destOrd="0" presId="urn:microsoft.com/office/officeart/2005/8/layout/orgChart1"/>
    <dgm:cxn modelId="{CAC17DF8-48B9-4C79-9CAF-9C0BD46F961F}" type="presParOf" srcId="{B0C8BFDC-606E-4E5C-AD68-B8BD35579E5D}" destId="{AD9D44A0-23FC-468C-93F2-E0A2FFF985F7}" srcOrd="4" destOrd="0" presId="urn:microsoft.com/office/officeart/2005/8/layout/orgChart1"/>
    <dgm:cxn modelId="{372662FF-ED86-45A7-8824-AD240C02C268}" type="presParOf" srcId="{B0C8BFDC-606E-4E5C-AD68-B8BD35579E5D}" destId="{49BE622B-6B5D-4B2B-BAF4-7E11D481684A}" srcOrd="5" destOrd="0" presId="urn:microsoft.com/office/officeart/2005/8/layout/orgChart1"/>
    <dgm:cxn modelId="{7E96E060-932D-4E4D-98BF-03FE0803F805}" type="presParOf" srcId="{49BE622B-6B5D-4B2B-BAF4-7E11D481684A}" destId="{7865F238-136D-4335-B2E0-66059139CADD}" srcOrd="0" destOrd="0" presId="urn:microsoft.com/office/officeart/2005/8/layout/orgChart1"/>
    <dgm:cxn modelId="{80B36938-D82D-4ADB-A3C5-968392F8C29F}" type="presParOf" srcId="{7865F238-136D-4335-B2E0-66059139CADD}" destId="{C414B9B4-033A-4BE5-8EBA-FD515EFF1772}" srcOrd="0" destOrd="0" presId="urn:microsoft.com/office/officeart/2005/8/layout/orgChart1"/>
    <dgm:cxn modelId="{AE88F6A4-0EF9-4240-B7AD-C567BFC7E654}" type="presParOf" srcId="{7865F238-136D-4335-B2E0-66059139CADD}" destId="{0BABFACC-85AB-4BC3-820D-E2ECE589CE03}" srcOrd="1" destOrd="0" presId="urn:microsoft.com/office/officeart/2005/8/layout/orgChart1"/>
    <dgm:cxn modelId="{FB2B8679-4E36-432A-B0AA-5FE94E75DD87}" type="presParOf" srcId="{49BE622B-6B5D-4B2B-BAF4-7E11D481684A}" destId="{BCDAD2E8-4D00-4BBA-B1E6-22FDC6999078}" srcOrd="1" destOrd="0" presId="urn:microsoft.com/office/officeart/2005/8/layout/orgChart1"/>
    <dgm:cxn modelId="{5AC7F569-A3BA-4F03-8DC7-A492AE0DA6D2}" type="presParOf" srcId="{49BE622B-6B5D-4B2B-BAF4-7E11D481684A}" destId="{B6A9004D-94B9-4168-8124-E423A9B5730B}" srcOrd="2" destOrd="0" presId="urn:microsoft.com/office/officeart/2005/8/layout/orgChart1"/>
    <dgm:cxn modelId="{E48D6026-6889-4238-9C5F-13A9446F10FE}" type="presParOf" srcId="{6A05AC80-C9C4-4869-8892-465A4811AAEC}" destId="{6DFFE54D-32F9-4E22-B625-3D5CC3C93796}" srcOrd="2" destOrd="0" presId="urn:microsoft.com/office/officeart/2005/8/layout/orgChart1"/>
    <dgm:cxn modelId="{6A9E9910-FE5E-435C-A716-0558ECCD024C}" type="presParOf" srcId="{97CBB58F-46E2-4F79-9E85-9ABF5FCA13EC}" destId="{4DED347E-2E02-4ACC-BA0C-005A82FBA6A1}" srcOrd="4" destOrd="0" presId="urn:microsoft.com/office/officeart/2005/8/layout/orgChart1"/>
    <dgm:cxn modelId="{F1721EF1-49C9-4CAB-9B97-E1AFD52297FC}" type="presParOf" srcId="{97CBB58F-46E2-4F79-9E85-9ABF5FCA13EC}" destId="{CBB3E9C8-74E4-43A0-B843-15CD3740EE89}" srcOrd="5" destOrd="0" presId="urn:microsoft.com/office/officeart/2005/8/layout/orgChart1"/>
    <dgm:cxn modelId="{9168186A-16A5-48B9-B16B-62BE4950854F}" type="presParOf" srcId="{CBB3E9C8-74E4-43A0-B843-15CD3740EE89}" destId="{1791279B-0158-4116-B5F4-2004937D3160}" srcOrd="0" destOrd="0" presId="urn:microsoft.com/office/officeart/2005/8/layout/orgChart1"/>
    <dgm:cxn modelId="{587530F9-872D-4F8E-8A57-E1AC20B57A29}" type="presParOf" srcId="{1791279B-0158-4116-B5F4-2004937D3160}" destId="{25C4092F-9784-4B2F-809B-4C575350EB64}" srcOrd="0" destOrd="0" presId="urn:microsoft.com/office/officeart/2005/8/layout/orgChart1"/>
    <dgm:cxn modelId="{ED13555F-2C6C-4D1B-9E38-324763285D08}" type="presParOf" srcId="{1791279B-0158-4116-B5F4-2004937D3160}" destId="{74F59B87-EBBA-4B6A-83D9-DB6763C25F33}" srcOrd="1" destOrd="0" presId="urn:microsoft.com/office/officeart/2005/8/layout/orgChart1"/>
    <dgm:cxn modelId="{3FCCDEC4-3A4A-4143-B2F8-BB2DE27D2442}" type="presParOf" srcId="{CBB3E9C8-74E4-43A0-B843-15CD3740EE89}" destId="{13AEDBB0-EE16-47F0-A49D-6E0BABE97EE8}" srcOrd="1" destOrd="0" presId="urn:microsoft.com/office/officeart/2005/8/layout/orgChart1"/>
    <dgm:cxn modelId="{F33D1EA5-AA23-457D-A7D1-A9DE638B407A}" type="presParOf" srcId="{13AEDBB0-EE16-47F0-A49D-6E0BABE97EE8}" destId="{AD62C204-84B7-4D64-BEF6-2EB260791CED}" srcOrd="0" destOrd="0" presId="urn:microsoft.com/office/officeart/2005/8/layout/orgChart1"/>
    <dgm:cxn modelId="{80E2C30B-FEEF-49E7-80DB-81ECF00A4C7D}" type="presParOf" srcId="{13AEDBB0-EE16-47F0-A49D-6E0BABE97EE8}" destId="{DA34F094-34FB-46B5-820F-D7AAAFAEE60F}" srcOrd="1" destOrd="0" presId="urn:microsoft.com/office/officeart/2005/8/layout/orgChart1"/>
    <dgm:cxn modelId="{81C85A4D-308C-4363-B114-40ED952D355D}" type="presParOf" srcId="{DA34F094-34FB-46B5-820F-D7AAAFAEE60F}" destId="{A93F2D76-82A5-45FF-BDC1-CA47485EE5CD}" srcOrd="0" destOrd="0" presId="urn:microsoft.com/office/officeart/2005/8/layout/orgChart1"/>
    <dgm:cxn modelId="{B2684E22-117D-4900-9F78-B4DAC9F5059C}" type="presParOf" srcId="{A93F2D76-82A5-45FF-BDC1-CA47485EE5CD}" destId="{213A2BA0-00D0-4625-AFC3-7A8E981095CC}" srcOrd="0" destOrd="0" presId="urn:microsoft.com/office/officeart/2005/8/layout/orgChart1"/>
    <dgm:cxn modelId="{42F86F0B-A34D-431F-95D5-86E339B20E3B}" type="presParOf" srcId="{A93F2D76-82A5-45FF-BDC1-CA47485EE5CD}" destId="{40BE8480-5D5E-4F0C-97A0-C888A3BF4B9F}" srcOrd="1" destOrd="0" presId="urn:microsoft.com/office/officeart/2005/8/layout/orgChart1"/>
    <dgm:cxn modelId="{145D5526-9FA7-4F70-90F7-A1B2C72D50FD}" type="presParOf" srcId="{DA34F094-34FB-46B5-820F-D7AAAFAEE60F}" destId="{081E86D8-2416-4563-99FF-B87161DFEF7D}" srcOrd="1" destOrd="0" presId="urn:microsoft.com/office/officeart/2005/8/layout/orgChart1"/>
    <dgm:cxn modelId="{8C3A7BE3-C023-4DE7-90D3-4EB42CA6D51F}" type="presParOf" srcId="{DA34F094-34FB-46B5-820F-D7AAAFAEE60F}" destId="{B578E421-D8BC-453F-BA4D-1B941E492FB6}" srcOrd="2" destOrd="0" presId="urn:microsoft.com/office/officeart/2005/8/layout/orgChart1"/>
    <dgm:cxn modelId="{1D82D311-0C3E-414D-A789-DD24ED894B7B}" type="presParOf" srcId="{13AEDBB0-EE16-47F0-A49D-6E0BABE97EE8}" destId="{817EABD2-29BC-4A65-8B53-E304DC3FC099}" srcOrd="2" destOrd="0" presId="urn:microsoft.com/office/officeart/2005/8/layout/orgChart1"/>
    <dgm:cxn modelId="{1386138E-F70F-4EB2-9373-4BC1100AA16E}" type="presParOf" srcId="{13AEDBB0-EE16-47F0-A49D-6E0BABE97EE8}" destId="{4E993631-FF13-4052-942C-3B8433BF59F0}" srcOrd="3" destOrd="0" presId="urn:microsoft.com/office/officeart/2005/8/layout/orgChart1"/>
    <dgm:cxn modelId="{7093243B-19C9-48D9-9D55-45A0ECAA9480}" type="presParOf" srcId="{4E993631-FF13-4052-942C-3B8433BF59F0}" destId="{A01A4D9A-1D80-4998-A55E-7565F6D91AD1}" srcOrd="0" destOrd="0" presId="urn:microsoft.com/office/officeart/2005/8/layout/orgChart1"/>
    <dgm:cxn modelId="{B6A1D2A3-9577-4A7F-8C4C-7A06184C7480}" type="presParOf" srcId="{A01A4D9A-1D80-4998-A55E-7565F6D91AD1}" destId="{0D35149A-3F7B-43D7-9D86-149D8F7C09D1}" srcOrd="0" destOrd="0" presId="urn:microsoft.com/office/officeart/2005/8/layout/orgChart1"/>
    <dgm:cxn modelId="{4990072E-7F52-4B13-982B-BE2D3C6DA7AA}" type="presParOf" srcId="{A01A4D9A-1D80-4998-A55E-7565F6D91AD1}" destId="{64004E28-F91D-4C2C-9717-F04AB67E108D}" srcOrd="1" destOrd="0" presId="urn:microsoft.com/office/officeart/2005/8/layout/orgChart1"/>
    <dgm:cxn modelId="{AF0AABDB-B121-4A14-9D0A-5D678168909A}" type="presParOf" srcId="{4E993631-FF13-4052-942C-3B8433BF59F0}" destId="{CCF06C8B-5453-4C8E-8190-336372506D28}" srcOrd="1" destOrd="0" presId="urn:microsoft.com/office/officeart/2005/8/layout/orgChart1"/>
    <dgm:cxn modelId="{8C6845F0-B603-409B-B96E-44B3514F5526}" type="presParOf" srcId="{4E993631-FF13-4052-942C-3B8433BF59F0}" destId="{3707F565-B2BC-4751-B72F-B28E94E9BBFE}" srcOrd="2" destOrd="0" presId="urn:microsoft.com/office/officeart/2005/8/layout/orgChart1"/>
    <dgm:cxn modelId="{AD502BB8-1E47-425E-9051-FEA934644E1D}" type="presParOf" srcId="{13AEDBB0-EE16-47F0-A49D-6E0BABE97EE8}" destId="{12FDF811-996F-45B0-9DA8-12942FD92296}" srcOrd="4" destOrd="0" presId="urn:microsoft.com/office/officeart/2005/8/layout/orgChart1"/>
    <dgm:cxn modelId="{71A2E183-C8F1-4898-B722-8DE070302755}" type="presParOf" srcId="{13AEDBB0-EE16-47F0-A49D-6E0BABE97EE8}" destId="{1BF8EFD3-6BC1-4F59-8063-C2105C1AF456}" srcOrd="5" destOrd="0" presId="urn:microsoft.com/office/officeart/2005/8/layout/orgChart1"/>
    <dgm:cxn modelId="{8DE0FF75-5233-4EDB-A500-32FAE355F079}" type="presParOf" srcId="{1BF8EFD3-6BC1-4F59-8063-C2105C1AF456}" destId="{F8F9CB69-1A73-4F69-B7A2-5D064A8E2EC1}" srcOrd="0" destOrd="0" presId="urn:microsoft.com/office/officeart/2005/8/layout/orgChart1"/>
    <dgm:cxn modelId="{EABFF909-6880-4DC3-8492-CFE2ACCDA9E1}" type="presParOf" srcId="{F8F9CB69-1A73-4F69-B7A2-5D064A8E2EC1}" destId="{345E7584-0C34-4D7A-8DA7-08099AB97171}" srcOrd="0" destOrd="0" presId="urn:microsoft.com/office/officeart/2005/8/layout/orgChart1"/>
    <dgm:cxn modelId="{21C2E258-F002-4CC0-A18B-4AC61C5A66EC}" type="presParOf" srcId="{F8F9CB69-1A73-4F69-B7A2-5D064A8E2EC1}" destId="{2B3EE04A-5494-422E-A760-06F5964436D8}" srcOrd="1" destOrd="0" presId="urn:microsoft.com/office/officeart/2005/8/layout/orgChart1"/>
    <dgm:cxn modelId="{45F3A1AF-59C3-4FB0-AA67-9446BF387739}" type="presParOf" srcId="{1BF8EFD3-6BC1-4F59-8063-C2105C1AF456}" destId="{57B735F3-6356-4FB6-B17D-C17BE88F7F9A}" srcOrd="1" destOrd="0" presId="urn:microsoft.com/office/officeart/2005/8/layout/orgChart1"/>
    <dgm:cxn modelId="{B04E6A7E-9CF3-4911-AB62-0C1A85E1DB81}" type="presParOf" srcId="{1BF8EFD3-6BC1-4F59-8063-C2105C1AF456}" destId="{359F9FEA-5077-4760-A97C-6C2EE9D2CB39}" srcOrd="2" destOrd="0" presId="urn:microsoft.com/office/officeart/2005/8/layout/orgChart1"/>
    <dgm:cxn modelId="{E22E4108-C8A7-4E0F-B0E9-31BE3D03547B}" type="presParOf" srcId="{CBB3E9C8-74E4-43A0-B843-15CD3740EE89}" destId="{CEF44386-CE95-4FB3-939A-51F3CA810526}" srcOrd="2" destOrd="0" presId="urn:microsoft.com/office/officeart/2005/8/layout/orgChart1"/>
    <dgm:cxn modelId="{FFFEDAB2-92BB-4F8A-A76E-BF55C64C26E3}" type="presParOf" srcId="{97CBB58F-46E2-4F79-9E85-9ABF5FCA13EC}" destId="{9DF0B5A8-3DA7-43A9-A7B1-83E3B21FC915}" srcOrd="6" destOrd="0" presId="urn:microsoft.com/office/officeart/2005/8/layout/orgChart1"/>
    <dgm:cxn modelId="{524BA9B6-61CF-4805-A181-AD781758A00C}" type="presParOf" srcId="{97CBB58F-46E2-4F79-9E85-9ABF5FCA13EC}" destId="{FE5DE97F-BB1C-4533-992F-D9AC6276C64C}" srcOrd="7" destOrd="0" presId="urn:microsoft.com/office/officeart/2005/8/layout/orgChart1"/>
    <dgm:cxn modelId="{015C4D5C-455A-442F-BD9A-0DDB1638A6B9}" type="presParOf" srcId="{FE5DE97F-BB1C-4533-992F-D9AC6276C64C}" destId="{C20E691F-1AAE-4005-9CF2-AC863AF2780C}" srcOrd="0" destOrd="0" presId="urn:microsoft.com/office/officeart/2005/8/layout/orgChart1"/>
    <dgm:cxn modelId="{43B1727F-6E17-414E-88B6-15577829476C}" type="presParOf" srcId="{C20E691F-1AAE-4005-9CF2-AC863AF2780C}" destId="{D9502E0C-9F19-41B0-AB9D-5CD3EFDD5DAD}" srcOrd="0" destOrd="0" presId="urn:microsoft.com/office/officeart/2005/8/layout/orgChart1"/>
    <dgm:cxn modelId="{FBCE9267-BFFF-44FB-993F-E6C17D525148}" type="presParOf" srcId="{C20E691F-1AAE-4005-9CF2-AC863AF2780C}" destId="{28C85D83-C23B-46D4-BC56-237763DD0619}" srcOrd="1" destOrd="0" presId="urn:microsoft.com/office/officeart/2005/8/layout/orgChart1"/>
    <dgm:cxn modelId="{76E914B2-B529-468F-ACEA-5435B4A06B41}" type="presParOf" srcId="{FE5DE97F-BB1C-4533-992F-D9AC6276C64C}" destId="{B96677BE-95BE-45B7-9BFA-B10270A0124A}" srcOrd="1" destOrd="0" presId="urn:microsoft.com/office/officeart/2005/8/layout/orgChart1"/>
    <dgm:cxn modelId="{17B64EF4-907D-4931-AD34-E720A864D24B}" type="presParOf" srcId="{B96677BE-95BE-45B7-9BFA-B10270A0124A}" destId="{537359F9-78CE-4A35-861E-188B32FA057F}" srcOrd="0" destOrd="0" presId="urn:microsoft.com/office/officeart/2005/8/layout/orgChart1"/>
    <dgm:cxn modelId="{7B0A9F9C-3281-42F1-9F99-A46F1CCCA0A5}" type="presParOf" srcId="{B96677BE-95BE-45B7-9BFA-B10270A0124A}" destId="{71C5F4A3-1F86-48E1-866C-AA665DD84C72}" srcOrd="1" destOrd="0" presId="urn:microsoft.com/office/officeart/2005/8/layout/orgChart1"/>
    <dgm:cxn modelId="{8BD195A7-A42C-467F-B428-B203B32E5E89}" type="presParOf" srcId="{71C5F4A3-1F86-48E1-866C-AA665DD84C72}" destId="{BDD67E17-2079-402B-9506-E8A602C8707C}" srcOrd="0" destOrd="0" presId="urn:microsoft.com/office/officeart/2005/8/layout/orgChart1"/>
    <dgm:cxn modelId="{B8D0C4BD-0C4A-44D3-A17E-DF91FCD43ACE}" type="presParOf" srcId="{BDD67E17-2079-402B-9506-E8A602C8707C}" destId="{AD4B74F0-FD7F-4D01-AFB5-9A9A7509754C}" srcOrd="0" destOrd="0" presId="urn:microsoft.com/office/officeart/2005/8/layout/orgChart1"/>
    <dgm:cxn modelId="{719DBB5A-DEEA-4AE5-9E88-B6A879BA73A6}" type="presParOf" srcId="{BDD67E17-2079-402B-9506-E8A602C8707C}" destId="{7E5E6EF6-A6BC-4C88-946C-023AA1605783}" srcOrd="1" destOrd="0" presId="urn:microsoft.com/office/officeart/2005/8/layout/orgChart1"/>
    <dgm:cxn modelId="{E6B3A0C0-712C-4372-A1BD-C5805403FBEC}" type="presParOf" srcId="{71C5F4A3-1F86-48E1-866C-AA665DD84C72}" destId="{A40C4C30-9E08-469E-AE1B-54449957389F}" srcOrd="1" destOrd="0" presId="urn:microsoft.com/office/officeart/2005/8/layout/orgChart1"/>
    <dgm:cxn modelId="{47937FD0-5DAA-4FA4-ABF9-919AFA9B614B}" type="presParOf" srcId="{71C5F4A3-1F86-48E1-866C-AA665DD84C72}" destId="{AFF6B7EF-DAB8-4B3F-BEA3-0F33C243BE93}" srcOrd="2" destOrd="0" presId="urn:microsoft.com/office/officeart/2005/8/layout/orgChart1"/>
    <dgm:cxn modelId="{6920094E-92CD-441C-AA20-3C5B7BD8E613}" type="presParOf" srcId="{B96677BE-95BE-45B7-9BFA-B10270A0124A}" destId="{37207EBB-99EB-4740-B2C0-91B18A377C58}" srcOrd="2" destOrd="0" presId="urn:microsoft.com/office/officeart/2005/8/layout/orgChart1"/>
    <dgm:cxn modelId="{BD0F3594-5690-4B49-879D-59B21853F1B2}" type="presParOf" srcId="{B96677BE-95BE-45B7-9BFA-B10270A0124A}" destId="{A0122DE8-FF2B-435D-92F4-EFD1989C25A5}" srcOrd="3" destOrd="0" presId="urn:microsoft.com/office/officeart/2005/8/layout/orgChart1"/>
    <dgm:cxn modelId="{257A6F62-37E4-4D47-92A2-7BB98B0BAAB7}" type="presParOf" srcId="{A0122DE8-FF2B-435D-92F4-EFD1989C25A5}" destId="{E11C13D9-8CBE-4915-A7F6-315CC219C648}" srcOrd="0" destOrd="0" presId="urn:microsoft.com/office/officeart/2005/8/layout/orgChart1"/>
    <dgm:cxn modelId="{A9902683-9F89-4C58-A28B-A32FC4AD3AC9}" type="presParOf" srcId="{E11C13D9-8CBE-4915-A7F6-315CC219C648}" destId="{4A4F3792-F3ED-470C-84A1-684B2C1D33A6}" srcOrd="0" destOrd="0" presId="urn:microsoft.com/office/officeart/2005/8/layout/orgChart1"/>
    <dgm:cxn modelId="{D9669F4B-DAEA-4D08-8663-E20DBBF569D0}" type="presParOf" srcId="{E11C13D9-8CBE-4915-A7F6-315CC219C648}" destId="{53415035-515C-4F21-B1C1-EE2168BC637E}" srcOrd="1" destOrd="0" presId="urn:microsoft.com/office/officeart/2005/8/layout/orgChart1"/>
    <dgm:cxn modelId="{50996D21-838D-4A7D-BBF9-30396263D2A4}" type="presParOf" srcId="{A0122DE8-FF2B-435D-92F4-EFD1989C25A5}" destId="{8952C401-5601-4FAE-A417-26F53BE6283A}" srcOrd="1" destOrd="0" presId="urn:microsoft.com/office/officeart/2005/8/layout/orgChart1"/>
    <dgm:cxn modelId="{C543F9E7-4DE2-4164-A447-45F3058F4D54}" type="presParOf" srcId="{A0122DE8-FF2B-435D-92F4-EFD1989C25A5}" destId="{859C5F69-E5D9-4017-B3CB-7AA392E3A017}" srcOrd="2" destOrd="0" presId="urn:microsoft.com/office/officeart/2005/8/layout/orgChart1"/>
    <dgm:cxn modelId="{7392B2E9-D0FD-4DDE-B532-15D3C95E5D42}" type="presParOf" srcId="{B96677BE-95BE-45B7-9BFA-B10270A0124A}" destId="{427D4F9B-7DCC-4B0C-A599-CEE859701D87}" srcOrd="4" destOrd="0" presId="urn:microsoft.com/office/officeart/2005/8/layout/orgChart1"/>
    <dgm:cxn modelId="{9D958F85-0CD2-4884-89E1-24093F0CE40F}" type="presParOf" srcId="{B96677BE-95BE-45B7-9BFA-B10270A0124A}" destId="{A8108BAB-F275-4CAA-942A-CA9A556E566E}" srcOrd="5" destOrd="0" presId="urn:microsoft.com/office/officeart/2005/8/layout/orgChart1"/>
    <dgm:cxn modelId="{2BA0910F-CD2B-4623-89FF-46F1C952C35E}" type="presParOf" srcId="{A8108BAB-F275-4CAA-942A-CA9A556E566E}" destId="{F036DB7A-868D-4623-A570-CC83D89E6B7D}" srcOrd="0" destOrd="0" presId="urn:microsoft.com/office/officeart/2005/8/layout/orgChart1"/>
    <dgm:cxn modelId="{A1B7B6F1-8BBE-4DCB-9C6A-70FAEA1E67A6}" type="presParOf" srcId="{F036DB7A-868D-4623-A570-CC83D89E6B7D}" destId="{C487392F-C5F9-40A8-931A-632DF02D44E2}" srcOrd="0" destOrd="0" presId="urn:microsoft.com/office/officeart/2005/8/layout/orgChart1"/>
    <dgm:cxn modelId="{CD670E30-C49A-4FFD-B926-9D1D0B9922CA}" type="presParOf" srcId="{F036DB7A-868D-4623-A570-CC83D89E6B7D}" destId="{2613BCDB-8790-4FFE-BEFE-6CF882B67D11}" srcOrd="1" destOrd="0" presId="urn:microsoft.com/office/officeart/2005/8/layout/orgChart1"/>
    <dgm:cxn modelId="{0CA3C5CB-F2B6-4781-B7C3-B42357B9184A}" type="presParOf" srcId="{A8108BAB-F275-4CAA-942A-CA9A556E566E}" destId="{A11C5231-30FD-471B-B934-9875BB90D311}" srcOrd="1" destOrd="0" presId="urn:microsoft.com/office/officeart/2005/8/layout/orgChart1"/>
    <dgm:cxn modelId="{4C4BBF48-4F91-48FE-81F4-2B292A19FD2D}" type="presParOf" srcId="{A8108BAB-F275-4CAA-942A-CA9A556E566E}" destId="{9D7888CE-A40D-47A8-9377-5EBAE3AD7244}" srcOrd="2" destOrd="0" presId="urn:microsoft.com/office/officeart/2005/8/layout/orgChart1"/>
    <dgm:cxn modelId="{2C2BD557-7437-4726-91E5-23D7BEBDC6F4}" type="presParOf" srcId="{FE5DE97F-BB1C-4533-992F-D9AC6276C64C}" destId="{040F52C0-7024-4883-A0BE-F2B08743B832}" srcOrd="2" destOrd="0" presId="urn:microsoft.com/office/officeart/2005/8/layout/orgChart1"/>
    <dgm:cxn modelId="{120B8410-0228-4252-957C-E81DC6EC7E61}" type="presParOf" srcId="{97CBB58F-46E2-4F79-9E85-9ABF5FCA13EC}" destId="{31408F8A-8E99-483F-B251-A3B6B8BF20FC}" srcOrd="8" destOrd="0" presId="urn:microsoft.com/office/officeart/2005/8/layout/orgChart1"/>
    <dgm:cxn modelId="{0028AE1A-8162-41BB-A689-5FE43162C57B}" type="presParOf" srcId="{97CBB58F-46E2-4F79-9E85-9ABF5FCA13EC}" destId="{B6CF4E10-C77B-43B8-A6C4-F1C534B7D7B7}" srcOrd="9" destOrd="0" presId="urn:microsoft.com/office/officeart/2005/8/layout/orgChart1"/>
    <dgm:cxn modelId="{2B21CB53-8DEF-4D16-B7F9-4FF664BADAEF}" type="presParOf" srcId="{B6CF4E10-C77B-43B8-A6C4-F1C534B7D7B7}" destId="{45E5563F-2D53-422A-A63F-F918FBAC2537}" srcOrd="0" destOrd="0" presId="urn:microsoft.com/office/officeart/2005/8/layout/orgChart1"/>
    <dgm:cxn modelId="{38B914B5-C549-4D21-9722-5CD6A22A0595}" type="presParOf" srcId="{45E5563F-2D53-422A-A63F-F918FBAC2537}" destId="{549FFEC3-C610-4F61-B94F-9FC69776BEDC}" srcOrd="0" destOrd="0" presId="urn:microsoft.com/office/officeart/2005/8/layout/orgChart1"/>
    <dgm:cxn modelId="{30842924-C3F6-4770-B12D-517C9996FD6F}" type="presParOf" srcId="{45E5563F-2D53-422A-A63F-F918FBAC2537}" destId="{F597A475-34A6-4F6A-8BC7-21C772BD87E0}" srcOrd="1" destOrd="0" presId="urn:microsoft.com/office/officeart/2005/8/layout/orgChart1"/>
    <dgm:cxn modelId="{3604AF29-32CC-4278-B8CE-B1EA2A9D5F7F}" type="presParOf" srcId="{B6CF4E10-C77B-43B8-A6C4-F1C534B7D7B7}" destId="{A43B6D51-696E-4103-A29D-93822F1106CD}" srcOrd="1" destOrd="0" presId="urn:microsoft.com/office/officeart/2005/8/layout/orgChart1"/>
    <dgm:cxn modelId="{E7D76DA4-5761-4F19-A54B-C88A4D881DF2}" type="presParOf" srcId="{A43B6D51-696E-4103-A29D-93822F1106CD}" destId="{DCF7EAA6-D04D-498F-85A8-A4097015D1B3}" srcOrd="0" destOrd="0" presId="urn:microsoft.com/office/officeart/2005/8/layout/orgChart1"/>
    <dgm:cxn modelId="{3ED6EF9B-67C7-49A8-92C1-BEF801E61392}" type="presParOf" srcId="{A43B6D51-696E-4103-A29D-93822F1106CD}" destId="{95748C9D-4A5E-4956-9060-AF8C783F6FE4}" srcOrd="1" destOrd="0" presId="urn:microsoft.com/office/officeart/2005/8/layout/orgChart1"/>
    <dgm:cxn modelId="{541B4505-5DFA-4B7C-8F0E-1A20F2318BBB}" type="presParOf" srcId="{95748C9D-4A5E-4956-9060-AF8C783F6FE4}" destId="{1A775401-92BE-4B47-A8F8-574028CCD38A}" srcOrd="0" destOrd="0" presId="urn:microsoft.com/office/officeart/2005/8/layout/orgChart1"/>
    <dgm:cxn modelId="{5680A875-BD7D-4824-9673-3BFB1B23D102}" type="presParOf" srcId="{1A775401-92BE-4B47-A8F8-574028CCD38A}" destId="{ACA46961-44C2-4EFB-987E-391A82942C88}" srcOrd="0" destOrd="0" presId="urn:microsoft.com/office/officeart/2005/8/layout/orgChart1"/>
    <dgm:cxn modelId="{70A9EEF2-CA82-47E5-AE1C-CD145FF6272E}" type="presParOf" srcId="{1A775401-92BE-4B47-A8F8-574028CCD38A}" destId="{542FC275-3D46-4B80-B598-EB0EECF1E82F}" srcOrd="1" destOrd="0" presId="urn:microsoft.com/office/officeart/2005/8/layout/orgChart1"/>
    <dgm:cxn modelId="{B98265FD-F11A-4BCB-A19A-555EDA4ABC61}" type="presParOf" srcId="{95748C9D-4A5E-4956-9060-AF8C783F6FE4}" destId="{2646E16A-B114-4E30-AD74-B5E1927100A8}" srcOrd="1" destOrd="0" presId="urn:microsoft.com/office/officeart/2005/8/layout/orgChart1"/>
    <dgm:cxn modelId="{FB944E0D-52AA-43FF-9E84-C25A1C99F544}" type="presParOf" srcId="{95748C9D-4A5E-4956-9060-AF8C783F6FE4}" destId="{5C02C367-89DC-4033-AE53-14A66634E8B2}" srcOrd="2" destOrd="0" presId="urn:microsoft.com/office/officeart/2005/8/layout/orgChart1"/>
    <dgm:cxn modelId="{E311AAE2-5C84-48D4-8B30-C4FD2FEB4E92}" type="presParOf" srcId="{A43B6D51-696E-4103-A29D-93822F1106CD}" destId="{95662D4D-6F2D-44A2-8E9D-97F8CCFC743A}" srcOrd="2" destOrd="0" presId="urn:microsoft.com/office/officeart/2005/8/layout/orgChart1"/>
    <dgm:cxn modelId="{161FDB85-9CF4-44CA-B33C-D81FCE2055F0}" type="presParOf" srcId="{A43B6D51-696E-4103-A29D-93822F1106CD}" destId="{46FCA2CE-F9C5-458E-9865-BFD86A6A1DDB}" srcOrd="3" destOrd="0" presId="urn:microsoft.com/office/officeart/2005/8/layout/orgChart1"/>
    <dgm:cxn modelId="{9840FA8E-4D67-41F7-9E93-D470966492A3}" type="presParOf" srcId="{46FCA2CE-F9C5-458E-9865-BFD86A6A1DDB}" destId="{A992FA3B-8244-422D-9383-301B55148B1D}" srcOrd="0" destOrd="0" presId="urn:microsoft.com/office/officeart/2005/8/layout/orgChart1"/>
    <dgm:cxn modelId="{FFB26781-66F9-48FB-BD93-E4370B75D7B7}" type="presParOf" srcId="{A992FA3B-8244-422D-9383-301B55148B1D}" destId="{5ED07FF0-FC42-4314-9EAD-920749148930}" srcOrd="0" destOrd="0" presId="urn:microsoft.com/office/officeart/2005/8/layout/orgChart1"/>
    <dgm:cxn modelId="{2441F059-2439-487B-A767-FA6E2EEF9E78}" type="presParOf" srcId="{A992FA3B-8244-422D-9383-301B55148B1D}" destId="{C512DFA9-7227-4254-BC16-39D6D9F01367}" srcOrd="1" destOrd="0" presId="urn:microsoft.com/office/officeart/2005/8/layout/orgChart1"/>
    <dgm:cxn modelId="{B8B0F1AF-455A-4EF2-A3C0-A2E5E5FE71F5}" type="presParOf" srcId="{46FCA2CE-F9C5-458E-9865-BFD86A6A1DDB}" destId="{5B409EDF-B86F-4275-90E3-11FC872E2DF4}" srcOrd="1" destOrd="0" presId="urn:microsoft.com/office/officeart/2005/8/layout/orgChart1"/>
    <dgm:cxn modelId="{9509F272-480B-4D63-8D5D-6BF835577C12}" type="presParOf" srcId="{46FCA2CE-F9C5-458E-9865-BFD86A6A1DDB}" destId="{E7B39B2A-128E-4EC6-8276-1325928A177F}" srcOrd="2" destOrd="0" presId="urn:microsoft.com/office/officeart/2005/8/layout/orgChart1"/>
    <dgm:cxn modelId="{8321EA95-9E60-423A-8106-914F323E1A0A}" type="presParOf" srcId="{A43B6D51-696E-4103-A29D-93822F1106CD}" destId="{FA49BF26-262B-4728-A11E-BF88B0D228DF}" srcOrd="4" destOrd="0" presId="urn:microsoft.com/office/officeart/2005/8/layout/orgChart1"/>
    <dgm:cxn modelId="{A3018A1C-B071-4BFE-9879-62340275B79B}" type="presParOf" srcId="{A43B6D51-696E-4103-A29D-93822F1106CD}" destId="{4CAF55C1-2C4F-49C5-9E90-D831A21B594D}" srcOrd="5" destOrd="0" presId="urn:microsoft.com/office/officeart/2005/8/layout/orgChart1"/>
    <dgm:cxn modelId="{32C0387F-EAFA-4C8D-B3B5-ECC0DE8CB1FE}" type="presParOf" srcId="{4CAF55C1-2C4F-49C5-9E90-D831A21B594D}" destId="{544385C8-F70B-418C-976A-8F3F39EFE0F4}" srcOrd="0" destOrd="0" presId="urn:microsoft.com/office/officeart/2005/8/layout/orgChart1"/>
    <dgm:cxn modelId="{59998222-6465-4FC7-8CC3-458F24F4227A}" type="presParOf" srcId="{544385C8-F70B-418C-976A-8F3F39EFE0F4}" destId="{EE41EB8C-79DD-4C0B-AC4E-2A22E5971B1E}" srcOrd="0" destOrd="0" presId="urn:microsoft.com/office/officeart/2005/8/layout/orgChart1"/>
    <dgm:cxn modelId="{4FB1409D-AC35-4F7D-A2D5-8C854287EE7D}" type="presParOf" srcId="{544385C8-F70B-418C-976A-8F3F39EFE0F4}" destId="{2BA6BA57-AB9C-4AA8-A63E-5B6EBF3BF6FE}" srcOrd="1" destOrd="0" presId="urn:microsoft.com/office/officeart/2005/8/layout/orgChart1"/>
    <dgm:cxn modelId="{9ED3C7EE-FC1D-42B2-A3C9-CB26415FD6B6}" type="presParOf" srcId="{4CAF55C1-2C4F-49C5-9E90-D831A21B594D}" destId="{AF38DF96-FB1A-41E7-B136-C292AEF96411}" srcOrd="1" destOrd="0" presId="urn:microsoft.com/office/officeart/2005/8/layout/orgChart1"/>
    <dgm:cxn modelId="{CCB451F7-765C-4935-AA5F-8751E2CD1786}" type="presParOf" srcId="{4CAF55C1-2C4F-49C5-9E90-D831A21B594D}" destId="{00CDDCF8-E5E0-4E04-B043-FAF74D71924A}" srcOrd="2" destOrd="0" presId="urn:microsoft.com/office/officeart/2005/8/layout/orgChart1"/>
    <dgm:cxn modelId="{58BB7E90-33E2-40A4-95D7-29882D1540E6}" type="presParOf" srcId="{B6CF4E10-C77B-43B8-A6C4-F1C534B7D7B7}" destId="{37D8FBEE-4B7F-476C-8F21-20C289DF1C61}" srcOrd="2" destOrd="0" presId="urn:microsoft.com/office/officeart/2005/8/layout/orgChart1"/>
    <dgm:cxn modelId="{531715B9-BB0C-4C5C-B197-328760CC48DA}" type="presParOf" srcId="{B945E8D4-0166-44FC-9210-FFB3B184C96D}" destId="{8800E93A-D946-44E3-9B7F-9D7CA0A85C4C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ABB31A-270B-4162-9BAE-648D7582B7FA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9B9CFF-EBF2-4D13-9239-8DDB5EC4B49C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Why-Buy</a:t>
          </a:r>
        </a:p>
      </dgm:t>
    </dgm:pt>
    <dgm:pt modelId="{65733DCE-2CFD-4F9A-A1D6-63B8F6A48ECB}" type="parTrans" cxnId="{C0FCCB9D-1D25-4CA8-B535-4C6693A39D3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3FA206B-4A60-4869-BAC7-F73BE023DC06}" type="sibTrans" cxnId="{C0FCCB9D-1D25-4CA8-B535-4C6693A39D3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4DAF918-1AB4-4CEF-AED1-3F8DF0D5C6E6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Proof Presentations</a:t>
          </a:r>
        </a:p>
      </dgm:t>
    </dgm:pt>
    <dgm:pt modelId="{90EAE76D-B996-448F-B92C-A1F9907102B4}" type="parTrans" cxnId="{613EC747-E683-4030-A590-0A91B7117013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E0A1551-82AD-45A5-A1E8-DA69E6E3277A}" type="sibTrans" cxnId="{613EC747-E683-4030-A590-0A91B7117013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0BAC3D0-6E8B-4ADB-B431-BA0B063A8A73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Data</a:t>
          </a:r>
        </a:p>
      </dgm:t>
    </dgm:pt>
    <dgm:pt modelId="{BDB4F7F0-06BF-4079-9037-C5C0DE99B7D2}" type="parTrans" cxnId="{0A252E1D-7714-401A-96BA-7E6B24565F5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8C6AA2D-6856-4621-9F27-A8509613ADD6}" type="sibTrans" cxnId="{0A252E1D-7714-401A-96BA-7E6B24565F5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ADF32EB-A44A-48C5-BC94-60424A7DFD7A}">
      <dgm:prSet phldrT="[Text]"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Media</a:t>
          </a:r>
        </a:p>
      </dgm:t>
    </dgm:pt>
    <dgm:pt modelId="{39E7E990-E9E0-4EED-A61A-05E2745B7A4C}" type="parTrans" cxnId="{58F1FB5E-6649-49A5-80C0-3E38CA6AEC58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7177531-491F-46B4-9788-4A34FA4AF630}" type="sibTrans" cxnId="{58F1FB5E-6649-49A5-80C0-3E38CA6AEC58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B167135-3599-4DB2-B3F5-14A35DF1ECA3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Customer Qualifiers</a:t>
          </a:r>
        </a:p>
      </dgm:t>
    </dgm:pt>
    <dgm:pt modelId="{6B80F02D-FC6C-4DDF-A4A7-5D0AA6392E57}" type="parTrans" cxnId="{A285C17C-BD87-457D-B2D2-F8E3538EE985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AB74822C-11EA-4750-9AF5-44490EE2F2C3}" type="sibTrans" cxnId="{A285C17C-BD87-457D-B2D2-F8E3538EE985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92BEED89-6CE1-4850-9F89-ADB99DE8309A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Fastest Process Time</a:t>
          </a:r>
        </a:p>
      </dgm:t>
    </dgm:pt>
    <dgm:pt modelId="{2D48A955-9643-48FF-8C20-910256F6ECD8}" type="parTrans" cxnId="{41E58805-D95B-44B9-81F9-E1B7BFA7E7F6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31D73909-87DE-4194-A30C-7773CCA4214C}" type="sibTrans" cxnId="{41E58805-D95B-44B9-81F9-E1B7BFA7E7F6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F35A464-E3A8-4FF0-970E-6B9656503324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Highest  Yield</a:t>
          </a:r>
        </a:p>
      </dgm:t>
    </dgm:pt>
    <dgm:pt modelId="{58A0F3DE-FF93-4FE7-B4F1-C37C5A5D70B0}" type="parTrans" cxnId="{2CA49A87-A4B3-4E4A-9CAF-A7CA29D5764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FBA4ACC-5184-4894-8C86-941BE79CA311}" type="sibTrans" cxnId="{2CA49A87-A4B3-4E4A-9CAF-A7CA29D5764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A17F47B7-2C84-47D5-B03C-56A005B5E683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Process  Time</a:t>
          </a:r>
        </a:p>
      </dgm:t>
    </dgm:pt>
    <dgm:pt modelId="{E8C9E9DD-85F1-44B8-99BF-E864671771D9}" type="parTrans" cxnId="{B1375615-59BB-483D-8374-A49DBAA270F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A11B7AA3-F8BF-44B0-8D4B-2640373F6D42}" type="sibTrans" cxnId="{B1375615-59BB-483D-8374-A49DBAA270F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EC882DBB-79DB-48B1-9B5E-8276B380BBEC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Yield</a:t>
          </a:r>
        </a:p>
      </dgm:t>
    </dgm:pt>
    <dgm:pt modelId="{007D14E9-ABC7-4C30-9F89-812A3D75A0C0}" type="parTrans" cxnId="{5C484729-EBE4-42CB-9B1C-E19FBD6B9D26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D7BC734-3DC7-40E5-AD2A-0611916E5C90}" type="sibTrans" cxnId="{5C484729-EBE4-42CB-9B1C-E19FBD6B9D26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F3DF7CE3-3E05-45DE-B5D2-F48736E17C6D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Web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92F2547-695E-4B18-9D51-620B2C4428C0}" type="parTrans" cxnId="{FCBB0DC8-F86E-4C37-ABB3-FA3D7A59A94A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9A7477C-921A-48FC-835E-9CD7A76EAAC7}" type="sibTrans" cxnId="{FCBB0DC8-F86E-4C37-ABB3-FA3D7A59A94A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81CD357A-B7E9-4B50-8310-1C5E54953021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Video</a:t>
          </a:r>
        </a:p>
      </dgm:t>
    </dgm:pt>
    <dgm:pt modelId="{73660AE5-EA24-47BA-862E-1945F01073EC}" type="parTrans" cxnId="{F1A112BA-CA03-4D3F-9728-CD4C0598DE42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F46B28EA-30D1-4785-8E7C-6705B7921A51}" type="sibTrans" cxnId="{F1A112BA-CA03-4D3F-9728-CD4C0598DE42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E5F2FBCC-2B62-4472-B453-DB4D557119E7}">
      <dgm:prSet custT="1"/>
      <dgm:spPr>
        <a:solidFill>
          <a:schemeClr val="bg1"/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Print</a:t>
          </a:r>
        </a:p>
      </dgm:t>
    </dgm:pt>
    <dgm:pt modelId="{870CBA77-9A36-42E1-BB69-22FC2CF520EC}" type="parTrans" cxnId="{D91FAB67-D1B8-4A55-B314-2771454FBBCC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1F960C4-5A23-41C9-95A0-66B0077CE99C}" type="sibTrans" cxnId="{D91FAB67-D1B8-4A55-B314-2771454FBBCC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E35FD79-8A20-41B0-B6E6-6081968DC979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Customer Profile</a:t>
          </a:r>
        </a:p>
      </dgm:t>
    </dgm:pt>
    <dgm:pt modelId="{04E9D607-755D-4BDA-80AD-50D6AFBFBF7B}" type="parTrans" cxnId="{E7117A47-4B0D-4085-9DD1-E7AEE3AFE4B8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870D1943-AD5C-4CDC-84CE-1376CBE01184}" type="sibTrans" cxnId="{E7117A47-4B0D-4085-9DD1-E7AEE3AFE4B8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C57BB7E0-D929-497C-A63C-EC1887100EFD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Discovery Guide</a:t>
          </a:r>
        </a:p>
      </dgm:t>
    </dgm:pt>
    <dgm:pt modelId="{0A2D21C8-6DA8-473E-91D0-664DB7CF8FB1}" type="parTrans" cxnId="{A5A5E04B-E503-4AB2-B9A3-3CD003106777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12814ED2-9CB0-4D90-B20C-93A162D82B89}" type="sibTrans" cxnId="{A5A5E04B-E503-4AB2-B9A3-3CD003106777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9F593CF-2259-4B09-AC7C-7EC72C9FF9D4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Demo Planner</a:t>
          </a:r>
        </a:p>
      </dgm:t>
    </dgm:pt>
    <dgm:pt modelId="{D0C965A9-7133-4B7D-B701-3A5116FCC7FF}" type="parTrans" cxnId="{DA56FEED-D88E-4912-B512-796BA261B37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2F66B138-DBC0-4F6D-B2F0-8C5359E202ED}" type="sibTrans" cxnId="{DA56FEED-D88E-4912-B512-796BA261B37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A17DB6F7-A81C-4900-825D-C8141832F88E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Quoting Tools</a:t>
          </a:r>
        </a:p>
      </dgm:t>
    </dgm:pt>
    <dgm:pt modelId="{2A6B203A-A81E-4562-BB7C-BFADDCFACECC}" type="parTrans" cxnId="{35CCA3F9-5D36-483A-B972-5A5036B9152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F63E46F-7A77-47B5-86FC-D87406DE129D}" type="sibTrans" cxnId="{35CCA3F9-5D36-483A-B972-5A5036B9152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7F0F76BC-72A6-4C85-9029-31A32B4E3078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Specification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D0945E31-5F9D-474E-AFCF-6AD5DFCC2E7C}" type="parTrans" cxnId="{F9347505-EC77-468D-8DA3-864800C3C21B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F6E231A1-9A19-4F95-8424-A73E54AAD7D5}" type="sibTrans" cxnId="{F9347505-EC77-468D-8DA3-864800C3C21B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01012EA1-E845-454C-9E87-6D9C4FDC7DF4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>
              <a:solidFill>
                <a:schemeClr val="tx1"/>
              </a:solidFill>
              <a:latin typeface="Maiandra GD" panose="020E0502030308020204" pitchFamily="34" charset="0"/>
            </a:rPr>
            <a:t>Proposal Template</a:t>
          </a:r>
          <a:endParaRPr lang="en-US" sz="17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5419A918-8D92-4DBA-BE21-6AE7CD739E2D}" type="parTrans" cxnId="{FE4862ED-665E-48E5-ACA1-25999FEF0384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5D0C159-B65F-4F09-BAC4-2882C0DEE7DD}" type="sibTrans" cxnId="{FE4862ED-665E-48E5-ACA1-25999FEF0384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6AD4935-1668-46AB-B3FF-C58363F03021}">
      <dgm:prSet custT="1"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700" dirty="0">
              <a:solidFill>
                <a:schemeClr val="tx1"/>
              </a:solidFill>
              <a:latin typeface="Maiandra GD" panose="020E0502030308020204" pitchFamily="34" charset="0"/>
            </a:rPr>
            <a:t>Negotiation Guide</a:t>
          </a:r>
        </a:p>
      </dgm:t>
    </dgm:pt>
    <dgm:pt modelId="{77F32ECB-13A6-4D09-ACA0-C1B2D7F403B8}" type="parTrans" cxnId="{7CBA5E29-6F41-410A-8880-F151D97A212F}">
      <dgm:prSet/>
      <dgm:spPr>
        <a:solidFill>
          <a:schemeClr val="bg1"/>
        </a:solidFill>
        <a:ln w="9525">
          <a:solidFill>
            <a:schemeClr val="tx1"/>
          </a:solidFill>
        </a:ln>
      </dgm:spPr>
      <dgm:t>
        <a:bodyPr/>
        <a:lstStyle/>
        <a:p>
          <a:endParaRPr lang="en-US" sz="170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0979A924-6D0C-41CD-8583-5CB316DD3752}" type="sibTrans" cxnId="{7CBA5E29-6F41-410A-8880-F151D97A212F}">
      <dgm:prSet/>
      <dgm:spPr/>
      <dgm:t>
        <a:bodyPr/>
        <a:lstStyle/>
        <a:p>
          <a:endParaRPr lang="en-US" sz="1700">
            <a:solidFill>
              <a:schemeClr val="tx1"/>
            </a:solidFill>
          </a:endParaRPr>
        </a:p>
      </dgm:t>
    </dgm:pt>
    <dgm:pt modelId="{575845F8-4E25-4DF4-A848-868D2FF91DDD}">
      <dgm:prSet custT="1"/>
      <dgm:spPr>
        <a:noFill/>
        <a:ln w="9525">
          <a:solidFill>
            <a:schemeClr val="tx1"/>
          </a:solidFill>
        </a:ln>
        <a:effectLst/>
      </dgm:spPr>
      <dgm:t>
        <a:bodyPr/>
        <a:lstStyle/>
        <a:p>
          <a:r>
            <a:rPr lang="en-US" sz="1600" dirty="0">
              <a:solidFill>
                <a:schemeClr val="tx1"/>
              </a:solidFill>
              <a:latin typeface="Maiandra GD" panose="020E0502030308020204" pitchFamily="34" charset="0"/>
            </a:rPr>
            <a:t>Other     Data</a:t>
          </a:r>
        </a:p>
      </dgm:t>
    </dgm:pt>
    <dgm:pt modelId="{6E93CC62-4CBF-494F-B865-7CA82949E917}" type="parTrans" cxnId="{C2756B95-DEC9-4FEE-8629-8D57390D3155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C41BE84-C132-4C88-B1EF-05D2050AD6BA}" type="sibTrans" cxnId="{C2756B95-DEC9-4FEE-8629-8D57390D3155}">
      <dgm:prSet/>
      <dgm:spPr/>
      <dgm:t>
        <a:bodyPr/>
        <a:lstStyle/>
        <a:p>
          <a:endParaRPr lang="en-US"/>
        </a:p>
      </dgm:t>
    </dgm:pt>
    <dgm:pt modelId="{7B2117DA-A26B-48B8-9D99-73B1CC34EF5A}" type="pres">
      <dgm:prSet presAssocID="{93ABB31A-270B-4162-9BAE-648D7582B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45E8D4-0166-44FC-9210-FFB3B184C96D}" type="pres">
      <dgm:prSet presAssocID="{769B9CFF-EBF2-4D13-9239-8DDB5EC4B49C}" presName="hierRoot1" presStyleCnt="0">
        <dgm:presLayoutVars>
          <dgm:hierBranch val="init"/>
        </dgm:presLayoutVars>
      </dgm:prSet>
      <dgm:spPr/>
    </dgm:pt>
    <dgm:pt modelId="{6CF69D86-5936-4E80-859A-AFA552968410}" type="pres">
      <dgm:prSet presAssocID="{769B9CFF-EBF2-4D13-9239-8DDB5EC4B49C}" presName="rootComposite1" presStyleCnt="0"/>
      <dgm:spPr/>
    </dgm:pt>
    <dgm:pt modelId="{13E22EB6-BC1A-4623-8AE0-7F002EA9D3A7}" type="pres">
      <dgm:prSet presAssocID="{769B9CFF-EBF2-4D13-9239-8DDB5EC4B49C}" presName="rootText1" presStyleLbl="node0" presStyleIdx="0" presStyleCnt="1">
        <dgm:presLayoutVars>
          <dgm:chPref val="3"/>
        </dgm:presLayoutVars>
      </dgm:prSet>
      <dgm:spPr/>
    </dgm:pt>
    <dgm:pt modelId="{EB03858A-AEA1-4FBD-822A-22CC4A738079}" type="pres">
      <dgm:prSet presAssocID="{769B9CFF-EBF2-4D13-9239-8DDB5EC4B49C}" presName="rootConnector1" presStyleLbl="node1" presStyleIdx="0" presStyleCnt="0"/>
      <dgm:spPr/>
    </dgm:pt>
    <dgm:pt modelId="{97CBB58F-46E2-4F79-9E85-9ABF5FCA13EC}" type="pres">
      <dgm:prSet presAssocID="{769B9CFF-EBF2-4D13-9239-8DDB5EC4B49C}" presName="hierChild2" presStyleCnt="0"/>
      <dgm:spPr/>
    </dgm:pt>
    <dgm:pt modelId="{437D2BBF-E474-4688-A7EC-97B7EC0A186A}" type="pres">
      <dgm:prSet presAssocID="{90EAE76D-B996-448F-B92C-A1F9907102B4}" presName="Name37" presStyleLbl="parChTrans1D2" presStyleIdx="0" presStyleCnt="5"/>
      <dgm:spPr/>
    </dgm:pt>
    <dgm:pt modelId="{34287B2A-7DD8-463A-A027-368015C08847}" type="pres">
      <dgm:prSet presAssocID="{54DAF918-1AB4-4CEF-AED1-3F8DF0D5C6E6}" presName="hierRoot2" presStyleCnt="0">
        <dgm:presLayoutVars>
          <dgm:hierBranch val="init"/>
        </dgm:presLayoutVars>
      </dgm:prSet>
      <dgm:spPr/>
    </dgm:pt>
    <dgm:pt modelId="{EE42D661-42A9-48CE-B2ED-EBC882F86E15}" type="pres">
      <dgm:prSet presAssocID="{54DAF918-1AB4-4CEF-AED1-3F8DF0D5C6E6}" presName="rootComposite" presStyleCnt="0"/>
      <dgm:spPr/>
    </dgm:pt>
    <dgm:pt modelId="{175D3843-4C37-4CAE-9125-8AD71A5AEB19}" type="pres">
      <dgm:prSet presAssocID="{54DAF918-1AB4-4CEF-AED1-3F8DF0D5C6E6}" presName="rootText" presStyleLbl="node2" presStyleIdx="0" presStyleCnt="5">
        <dgm:presLayoutVars>
          <dgm:chPref val="3"/>
        </dgm:presLayoutVars>
      </dgm:prSet>
      <dgm:spPr/>
    </dgm:pt>
    <dgm:pt modelId="{5285B5EA-76EF-41F3-8591-A46E96EB25AB}" type="pres">
      <dgm:prSet presAssocID="{54DAF918-1AB4-4CEF-AED1-3F8DF0D5C6E6}" presName="rootConnector" presStyleLbl="node2" presStyleIdx="0" presStyleCnt="5"/>
      <dgm:spPr/>
    </dgm:pt>
    <dgm:pt modelId="{95535EDE-FF6A-4FB7-AF2E-0DBF5BFD0F33}" type="pres">
      <dgm:prSet presAssocID="{54DAF918-1AB4-4CEF-AED1-3F8DF0D5C6E6}" presName="hierChild4" presStyleCnt="0"/>
      <dgm:spPr/>
    </dgm:pt>
    <dgm:pt modelId="{95B9D261-59AD-4140-95BC-3D66EB88AC14}" type="pres">
      <dgm:prSet presAssocID="{2D48A955-9643-48FF-8C20-910256F6ECD8}" presName="Name37" presStyleLbl="parChTrans1D3" presStyleIdx="0" presStyleCnt="14"/>
      <dgm:spPr/>
    </dgm:pt>
    <dgm:pt modelId="{8B740ABF-26E3-421B-9B3A-EA752BD4246B}" type="pres">
      <dgm:prSet presAssocID="{92BEED89-6CE1-4850-9F89-ADB99DE8309A}" presName="hierRoot2" presStyleCnt="0">
        <dgm:presLayoutVars>
          <dgm:hierBranch val="init"/>
        </dgm:presLayoutVars>
      </dgm:prSet>
      <dgm:spPr/>
    </dgm:pt>
    <dgm:pt modelId="{245FA820-C638-4D1E-B7CC-7DC3AA675B82}" type="pres">
      <dgm:prSet presAssocID="{92BEED89-6CE1-4850-9F89-ADB99DE8309A}" presName="rootComposite" presStyleCnt="0"/>
      <dgm:spPr/>
    </dgm:pt>
    <dgm:pt modelId="{BE76D577-803C-4B4A-A22A-47D21724306B}" type="pres">
      <dgm:prSet presAssocID="{92BEED89-6CE1-4850-9F89-ADB99DE8309A}" presName="rootText" presStyleLbl="node3" presStyleIdx="0" presStyleCnt="14">
        <dgm:presLayoutVars>
          <dgm:chPref val="3"/>
        </dgm:presLayoutVars>
      </dgm:prSet>
      <dgm:spPr/>
    </dgm:pt>
    <dgm:pt modelId="{14EE640C-F762-4F9C-9AAD-6BFFA373EC86}" type="pres">
      <dgm:prSet presAssocID="{92BEED89-6CE1-4850-9F89-ADB99DE8309A}" presName="rootConnector" presStyleLbl="node3" presStyleIdx="0" presStyleCnt="14"/>
      <dgm:spPr/>
    </dgm:pt>
    <dgm:pt modelId="{15F9F7ED-05BE-4644-BAA1-ADDB70BD596A}" type="pres">
      <dgm:prSet presAssocID="{92BEED89-6CE1-4850-9F89-ADB99DE8309A}" presName="hierChild4" presStyleCnt="0"/>
      <dgm:spPr/>
    </dgm:pt>
    <dgm:pt modelId="{FD1F7F91-82EE-46A9-A133-CBE3C2A99419}" type="pres">
      <dgm:prSet presAssocID="{92BEED89-6CE1-4850-9F89-ADB99DE8309A}" presName="hierChild5" presStyleCnt="0"/>
      <dgm:spPr/>
    </dgm:pt>
    <dgm:pt modelId="{44228E9B-1AC9-4EF1-983C-CC79F5886895}" type="pres">
      <dgm:prSet presAssocID="{58A0F3DE-FF93-4FE7-B4F1-C37C5A5D70B0}" presName="Name37" presStyleLbl="parChTrans1D3" presStyleIdx="1" presStyleCnt="14"/>
      <dgm:spPr/>
    </dgm:pt>
    <dgm:pt modelId="{632426B1-A234-4DA3-9446-A58590391D93}" type="pres">
      <dgm:prSet presAssocID="{CF35A464-E3A8-4FF0-970E-6B9656503324}" presName="hierRoot2" presStyleCnt="0">
        <dgm:presLayoutVars>
          <dgm:hierBranch val="init"/>
        </dgm:presLayoutVars>
      </dgm:prSet>
      <dgm:spPr/>
    </dgm:pt>
    <dgm:pt modelId="{B8CC21FF-5225-41AF-866A-8E65D2F8E396}" type="pres">
      <dgm:prSet presAssocID="{CF35A464-E3A8-4FF0-970E-6B9656503324}" presName="rootComposite" presStyleCnt="0"/>
      <dgm:spPr/>
    </dgm:pt>
    <dgm:pt modelId="{9B1CE4DA-E764-4A05-8276-CAA413D021A9}" type="pres">
      <dgm:prSet presAssocID="{CF35A464-E3A8-4FF0-970E-6B9656503324}" presName="rootText" presStyleLbl="node3" presStyleIdx="1" presStyleCnt="14">
        <dgm:presLayoutVars>
          <dgm:chPref val="3"/>
        </dgm:presLayoutVars>
      </dgm:prSet>
      <dgm:spPr/>
    </dgm:pt>
    <dgm:pt modelId="{5F3870A7-0D86-462F-AB12-1BD42776EF49}" type="pres">
      <dgm:prSet presAssocID="{CF35A464-E3A8-4FF0-970E-6B9656503324}" presName="rootConnector" presStyleLbl="node3" presStyleIdx="1" presStyleCnt="14"/>
      <dgm:spPr/>
    </dgm:pt>
    <dgm:pt modelId="{4592A79B-05EF-4683-B662-EED242ECF83B}" type="pres">
      <dgm:prSet presAssocID="{CF35A464-E3A8-4FF0-970E-6B9656503324}" presName="hierChild4" presStyleCnt="0"/>
      <dgm:spPr/>
    </dgm:pt>
    <dgm:pt modelId="{4CDC04D2-1498-4CEC-B3E2-DB803074841B}" type="pres">
      <dgm:prSet presAssocID="{CF35A464-E3A8-4FF0-970E-6B9656503324}" presName="hierChild5" presStyleCnt="0"/>
      <dgm:spPr/>
    </dgm:pt>
    <dgm:pt modelId="{ED8F0385-E79F-4A6F-BDB2-9FAB2AA04E00}" type="pres">
      <dgm:prSet presAssocID="{54DAF918-1AB4-4CEF-AED1-3F8DF0D5C6E6}" presName="hierChild5" presStyleCnt="0"/>
      <dgm:spPr/>
    </dgm:pt>
    <dgm:pt modelId="{5A453807-6A60-42E8-9BA7-B294C9A73AB0}" type="pres">
      <dgm:prSet presAssocID="{BDB4F7F0-06BF-4079-9037-C5C0DE99B7D2}" presName="Name37" presStyleLbl="parChTrans1D2" presStyleIdx="1" presStyleCnt="5"/>
      <dgm:spPr/>
    </dgm:pt>
    <dgm:pt modelId="{6A05AC80-C9C4-4869-8892-465A4811AAEC}" type="pres">
      <dgm:prSet presAssocID="{F0BAC3D0-6E8B-4ADB-B431-BA0B063A8A73}" presName="hierRoot2" presStyleCnt="0">
        <dgm:presLayoutVars>
          <dgm:hierBranch val="init"/>
        </dgm:presLayoutVars>
      </dgm:prSet>
      <dgm:spPr/>
    </dgm:pt>
    <dgm:pt modelId="{D5859C1A-3405-4BD4-9A71-7B03064F29AB}" type="pres">
      <dgm:prSet presAssocID="{F0BAC3D0-6E8B-4ADB-B431-BA0B063A8A73}" presName="rootComposite" presStyleCnt="0"/>
      <dgm:spPr/>
    </dgm:pt>
    <dgm:pt modelId="{7087FDD0-97D9-4FB8-B71B-C9F75C89FE99}" type="pres">
      <dgm:prSet presAssocID="{F0BAC3D0-6E8B-4ADB-B431-BA0B063A8A73}" presName="rootText" presStyleLbl="node2" presStyleIdx="1" presStyleCnt="5">
        <dgm:presLayoutVars>
          <dgm:chPref val="3"/>
        </dgm:presLayoutVars>
      </dgm:prSet>
      <dgm:spPr/>
    </dgm:pt>
    <dgm:pt modelId="{C8ADBE20-78CB-457E-99C2-C4B93C5A9C26}" type="pres">
      <dgm:prSet presAssocID="{F0BAC3D0-6E8B-4ADB-B431-BA0B063A8A73}" presName="rootConnector" presStyleLbl="node2" presStyleIdx="1" presStyleCnt="5"/>
      <dgm:spPr/>
    </dgm:pt>
    <dgm:pt modelId="{B0C8BFDC-606E-4E5C-AD68-B8BD35579E5D}" type="pres">
      <dgm:prSet presAssocID="{F0BAC3D0-6E8B-4ADB-B431-BA0B063A8A73}" presName="hierChild4" presStyleCnt="0"/>
      <dgm:spPr/>
    </dgm:pt>
    <dgm:pt modelId="{FCB13248-FF04-4DCA-8172-6369E39D4F98}" type="pres">
      <dgm:prSet presAssocID="{E8C9E9DD-85F1-44B8-99BF-E864671771D9}" presName="Name37" presStyleLbl="parChTrans1D3" presStyleIdx="2" presStyleCnt="14"/>
      <dgm:spPr/>
    </dgm:pt>
    <dgm:pt modelId="{0CC07159-0903-45D2-9ED5-FABE17737273}" type="pres">
      <dgm:prSet presAssocID="{A17F47B7-2C84-47D5-B03C-56A005B5E683}" presName="hierRoot2" presStyleCnt="0">
        <dgm:presLayoutVars>
          <dgm:hierBranch val="init"/>
        </dgm:presLayoutVars>
      </dgm:prSet>
      <dgm:spPr/>
    </dgm:pt>
    <dgm:pt modelId="{8190E0E7-54EF-42F3-A825-454A616134E0}" type="pres">
      <dgm:prSet presAssocID="{A17F47B7-2C84-47D5-B03C-56A005B5E683}" presName="rootComposite" presStyleCnt="0"/>
      <dgm:spPr/>
    </dgm:pt>
    <dgm:pt modelId="{0E1422D0-E53A-4019-A05E-DC08037CE503}" type="pres">
      <dgm:prSet presAssocID="{A17F47B7-2C84-47D5-B03C-56A005B5E683}" presName="rootText" presStyleLbl="node3" presStyleIdx="2" presStyleCnt="14">
        <dgm:presLayoutVars>
          <dgm:chPref val="3"/>
        </dgm:presLayoutVars>
      </dgm:prSet>
      <dgm:spPr/>
    </dgm:pt>
    <dgm:pt modelId="{14410120-1296-4216-AB8D-DAD9490BEA59}" type="pres">
      <dgm:prSet presAssocID="{A17F47B7-2C84-47D5-B03C-56A005B5E683}" presName="rootConnector" presStyleLbl="node3" presStyleIdx="2" presStyleCnt="14"/>
      <dgm:spPr/>
    </dgm:pt>
    <dgm:pt modelId="{1116197D-7177-41FD-B10F-20B842DD4BC1}" type="pres">
      <dgm:prSet presAssocID="{A17F47B7-2C84-47D5-B03C-56A005B5E683}" presName="hierChild4" presStyleCnt="0"/>
      <dgm:spPr/>
    </dgm:pt>
    <dgm:pt modelId="{88D30786-BB72-4705-BF5C-33E7FCE080DA}" type="pres">
      <dgm:prSet presAssocID="{A17F47B7-2C84-47D5-B03C-56A005B5E683}" presName="hierChild5" presStyleCnt="0"/>
      <dgm:spPr/>
    </dgm:pt>
    <dgm:pt modelId="{3E6D0ECB-1F12-43BE-81E5-9CAA2F9D2A4A}" type="pres">
      <dgm:prSet presAssocID="{007D14E9-ABC7-4C30-9F89-812A3D75A0C0}" presName="Name37" presStyleLbl="parChTrans1D3" presStyleIdx="3" presStyleCnt="14"/>
      <dgm:spPr/>
    </dgm:pt>
    <dgm:pt modelId="{0E5D281C-68A6-45CA-A936-4266BE33C4D2}" type="pres">
      <dgm:prSet presAssocID="{EC882DBB-79DB-48B1-9B5E-8276B380BBEC}" presName="hierRoot2" presStyleCnt="0">
        <dgm:presLayoutVars>
          <dgm:hierBranch val="init"/>
        </dgm:presLayoutVars>
      </dgm:prSet>
      <dgm:spPr/>
    </dgm:pt>
    <dgm:pt modelId="{C6927D3E-54ED-4F6C-A7BC-E470A1152C40}" type="pres">
      <dgm:prSet presAssocID="{EC882DBB-79DB-48B1-9B5E-8276B380BBEC}" presName="rootComposite" presStyleCnt="0"/>
      <dgm:spPr/>
    </dgm:pt>
    <dgm:pt modelId="{69DFAC72-A1E8-4104-B0E9-4226BEEE2039}" type="pres">
      <dgm:prSet presAssocID="{EC882DBB-79DB-48B1-9B5E-8276B380BBEC}" presName="rootText" presStyleLbl="node3" presStyleIdx="3" presStyleCnt="14">
        <dgm:presLayoutVars>
          <dgm:chPref val="3"/>
        </dgm:presLayoutVars>
      </dgm:prSet>
      <dgm:spPr/>
    </dgm:pt>
    <dgm:pt modelId="{04F64BBB-131E-47B0-A96A-358E2032548F}" type="pres">
      <dgm:prSet presAssocID="{EC882DBB-79DB-48B1-9B5E-8276B380BBEC}" presName="rootConnector" presStyleLbl="node3" presStyleIdx="3" presStyleCnt="14"/>
      <dgm:spPr/>
    </dgm:pt>
    <dgm:pt modelId="{5AA82D62-FD15-4BC1-84C0-2482679B584C}" type="pres">
      <dgm:prSet presAssocID="{EC882DBB-79DB-48B1-9B5E-8276B380BBEC}" presName="hierChild4" presStyleCnt="0"/>
      <dgm:spPr/>
    </dgm:pt>
    <dgm:pt modelId="{77BEA8F3-4AC0-462A-9E8E-D39F88FE26F9}" type="pres">
      <dgm:prSet presAssocID="{EC882DBB-79DB-48B1-9B5E-8276B380BBEC}" presName="hierChild5" presStyleCnt="0"/>
      <dgm:spPr/>
    </dgm:pt>
    <dgm:pt modelId="{31B11409-E361-4248-8133-D796C706B70F}" type="pres">
      <dgm:prSet presAssocID="{6E93CC62-4CBF-494F-B865-7CA82949E917}" presName="Name37" presStyleLbl="parChTrans1D3" presStyleIdx="4" presStyleCnt="14"/>
      <dgm:spPr/>
    </dgm:pt>
    <dgm:pt modelId="{A87B992E-2964-49DB-A440-B95FA06AFBED}" type="pres">
      <dgm:prSet presAssocID="{575845F8-4E25-4DF4-A848-868D2FF91DDD}" presName="hierRoot2" presStyleCnt="0">
        <dgm:presLayoutVars>
          <dgm:hierBranch val="init"/>
        </dgm:presLayoutVars>
      </dgm:prSet>
      <dgm:spPr/>
    </dgm:pt>
    <dgm:pt modelId="{77E19CD4-D87E-4E6B-9C36-A22820B9A9F9}" type="pres">
      <dgm:prSet presAssocID="{575845F8-4E25-4DF4-A848-868D2FF91DDD}" presName="rootComposite" presStyleCnt="0"/>
      <dgm:spPr/>
    </dgm:pt>
    <dgm:pt modelId="{73D98BDB-CD29-41B9-B9A1-8D448CA79687}" type="pres">
      <dgm:prSet presAssocID="{575845F8-4E25-4DF4-A848-868D2FF91DDD}" presName="rootText" presStyleLbl="node3" presStyleIdx="4" presStyleCnt="14">
        <dgm:presLayoutVars>
          <dgm:chPref val="3"/>
        </dgm:presLayoutVars>
      </dgm:prSet>
      <dgm:spPr/>
    </dgm:pt>
    <dgm:pt modelId="{07EDC5A7-D81E-4005-B8A6-A83BF45D2398}" type="pres">
      <dgm:prSet presAssocID="{575845F8-4E25-4DF4-A848-868D2FF91DDD}" presName="rootConnector" presStyleLbl="node3" presStyleIdx="4" presStyleCnt="14"/>
      <dgm:spPr/>
    </dgm:pt>
    <dgm:pt modelId="{93696396-CD03-4EE3-B764-8D35FB987E0A}" type="pres">
      <dgm:prSet presAssocID="{575845F8-4E25-4DF4-A848-868D2FF91DDD}" presName="hierChild4" presStyleCnt="0"/>
      <dgm:spPr/>
    </dgm:pt>
    <dgm:pt modelId="{5C152D4E-94AA-4100-B849-45F9509AA70F}" type="pres">
      <dgm:prSet presAssocID="{575845F8-4E25-4DF4-A848-868D2FF91DDD}" presName="hierChild5" presStyleCnt="0"/>
      <dgm:spPr/>
    </dgm:pt>
    <dgm:pt modelId="{6DFFE54D-32F9-4E22-B625-3D5CC3C93796}" type="pres">
      <dgm:prSet presAssocID="{F0BAC3D0-6E8B-4ADB-B431-BA0B063A8A73}" presName="hierChild5" presStyleCnt="0"/>
      <dgm:spPr/>
    </dgm:pt>
    <dgm:pt modelId="{4DED347E-2E02-4ACC-BA0C-005A82FBA6A1}" type="pres">
      <dgm:prSet presAssocID="{39E7E990-E9E0-4EED-A61A-05E2745B7A4C}" presName="Name37" presStyleLbl="parChTrans1D2" presStyleIdx="2" presStyleCnt="5"/>
      <dgm:spPr/>
    </dgm:pt>
    <dgm:pt modelId="{CBB3E9C8-74E4-43A0-B843-15CD3740EE89}" type="pres">
      <dgm:prSet presAssocID="{5ADF32EB-A44A-48C5-BC94-60424A7DFD7A}" presName="hierRoot2" presStyleCnt="0">
        <dgm:presLayoutVars>
          <dgm:hierBranch val="init"/>
        </dgm:presLayoutVars>
      </dgm:prSet>
      <dgm:spPr/>
    </dgm:pt>
    <dgm:pt modelId="{1791279B-0158-4116-B5F4-2004937D3160}" type="pres">
      <dgm:prSet presAssocID="{5ADF32EB-A44A-48C5-BC94-60424A7DFD7A}" presName="rootComposite" presStyleCnt="0"/>
      <dgm:spPr/>
    </dgm:pt>
    <dgm:pt modelId="{25C4092F-9784-4B2F-809B-4C575350EB64}" type="pres">
      <dgm:prSet presAssocID="{5ADF32EB-A44A-48C5-BC94-60424A7DFD7A}" presName="rootText" presStyleLbl="node2" presStyleIdx="2" presStyleCnt="5">
        <dgm:presLayoutVars>
          <dgm:chPref val="3"/>
        </dgm:presLayoutVars>
      </dgm:prSet>
      <dgm:spPr/>
    </dgm:pt>
    <dgm:pt modelId="{74F59B87-EBBA-4B6A-83D9-DB6763C25F33}" type="pres">
      <dgm:prSet presAssocID="{5ADF32EB-A44A-48C5-BC94-60424A7DFD7A}" presName="rootConnector" presStyleLbl="node2" presStyleIdx="2" presStyleCnt="5"/>
      <dgm:spPr/>
    </dgm:pt>
    <dgm:pt modelId="{13AEDBB0-EE16-47F0-A49D-6E0BABE97EE8}" type="pres">
      <dgm:prSet presAssocID="{5ADF32EB-A44A-48C5-BC94-60424A7DFD7A}" presName="hierChild4" presStyleCnt="0"/>
      <dgm:spPr/>
    </dgm:pt>
    <dgm:pt modelId="{AD62C204-84B7-4D64-BEF6-2EB260791CED}" type="pres">
      <dgm:prSet presAssocID="{192F2547-695E-4B18-9D51-620B2C4428C0}" presName="Name37" presStyleLbl="parChTrans1D3" presStyleIdx="5" presStyleCnt="14"/>
      <dgm:spPr/>
    </dgm:pt>
    <dgm:pt modelId="{DA34F094-34FB-46B5-820F-D7AAAFAEE60F}" type="pres">
      <dgm:prSet presAssocID="{F3DF7CE3-3E05-45DE-B5D2-F48736E17C6D}" presName="hierRoot2" presStyleCnt="0">
        <dgm:presLayoutVars>
          <dgm:hierBranch val="init"/>
        </dgm:presLayoutVars>
      </dgm:prSet>
      <dgm:spPr/>
    </dgm:pt>
    <dgm:pt modelId="{A93F2D76-82A5-45FF-BDC1-CA47485EE5CD}" type="pres">
      <dgm:prSet presAssocID="{F3DF7CE3-3E05-45DE-B5D2-F48736E17C6D}" presName="rootComposite" presStyleCnt="0"/>
      <dgm:spPr/>
    </dgm:pt>
    <dgm:pt modelId="{213A2BA0-00D0-4625-AFC3-7A8E981095CC}" type="pres">
      <dgm:prSet presAssocID="{F3DF7CE3-3E05-45DE-B5D2-F48736E17C6D}" presName="rootText" presStyleLbl="node3" presStyleIdx="5" presStyleCnt="14">
        <dgm:presLayoutVars>
          <dgm:chPref val="3"/>
        </dgm:presLayoutVars>
      </dgm:prSet>
      <dgm:spPr/>
    </dgm:pt>
    <dgm:pt modelId="{40BE8480-5D5E-4F0C-97A0-C888A3BF4B9F}" type="pres">
      <dgm:prSet presAssocID="{F3DF7CE3-3E05-45DE-B5D2-F48736E17C6D}" presName="rootConnector" presStyleLbl="node3" presStyleIdx="5" presStyleCnt="14"/>
      <dgm:spPr/>
    </dgm:pt>
    <dgm:pt modelId="{081E86D8-2416-4563-99FF-B87161DFEF7D}" type="pres">
      <dgm:prSet presAssocID="{F3DF7CE3-3E05-45DE-B5D2-F48736E17C6D}" presName="hierChild4" presStyleCnt="0"/>
      <dgm:spPr/>
    </dgm:pt>
    <dgm:pt modelId="{B578E421-D8BC-453F-BA4D-1B941E492FB6}" type="pres">
      <dgm:prSet presAssocID="{F3DF7CE3-3E05-45DE-B5D2-F48736E17C6D}" presName="hierChild5" presStyleCnt="0"/>
      <dgm:spPr/>
    </dgm:pt>
    <dgm:pt modelId="{817EABD2-29BC-4A65-8B53-E304DC3FC099}" type="pres">
      <dgm:prSet presAssocID="{73660AE5-EA24-47BA-862E-1945F01073EC}" presName="Name37" presStyleLbl="parChTrans1D3" presStyleIdx="6" presStyleCnt="14"/>
      <dgm:spPr/>
    </dgm:pt>
    <dgm:pt modelId="{4E993631-FF13-4052-942C-3B8433BF59F0}" type="pres">
      <dgm:prSet presAssocID="{81CD357A-B7E9-4B50-8310-1C5E54953021}" presName="hierRoot2" presStyleCnt="0">
        <dgm:presLayoutVars>
          <dgm:hierBranch val="init"/>
        </dgm:presLayoutVars>
      </dgm:prSet>
      <dgm:spPr/>
    </dgm:pt>
    <dgm:pt modelId="{A01A4D9A-1D80-4998-A55E-7565F6D91AD1}" type="pres">
      <dgm:prSet presAssocID="{81CD357A-B7E9-4B50-8310-1C5E54953021}" presName="rootComposite" presStyleCnt="0"/>
      <dgm:spPr/>
    </dgm:pt>
    <dgm:pt modelId="{0D35149A-3F7B-43D7-9D86-149D8F7C09D1}" type="pres">
      <dgm:prSet presAssocID="{81CD357A-B7E9-4B50-8310-1C5E54953021}" presName="rootText" presStyleLbl="node3" presStyleIdx="6" presStyleCnt="14">
        <dgm:presLayoutVars>
          <dgm:chPref val="3"/>
        </dgm:presLayoutVars>
      </dgm:prSet>
      <dgm:spPr/>
    </dgm:pt>
    <dgm:pt modelId="{64004E28-F91D-4C2C-9717-F04AB67E108D}" type="pres">
      <dgm:prSet presAssocID="{81CD357A-B7E9-4B50-8310-1C5E54953021}" presName="rootConnector" presStyleLbl="node3" presStyleIdx="6" presStyleCnt="14"/>
      <dgm:spPr/>
    </dgm:pt>
    <dgm:pt modelId="{CCF06C8B-5453-4C8E-8190-336372506D28}" type="pres">
      <dgm:prSet presAssocID="{81CD357A-B7E9-4B50-8310-1C5E54953021}" presName="hierChild4" presStyleCnt="0"/>
      <dgm:spPr/>
    </dgm:pt>
    <dgm:pt modelId="{3707F565-B2BC-4751-B72F-B28E94E9BBFE}" type="pres">
      <dgm:prSet presAssocID="{81CD357A-B7E9-4B50-8310-1C5E54953021}" presName="hierChild5" presStyleCnt="0"/>
      <dgm:spPr/>
    </dgm:pt>
    <dgm:pt modelId="{12FDF811-996F-45B0-9DA8-12942FD92296}" type="pres">
      <dgm:prSet presAssocID="{870CBA77-9A36-42E1-BB69-22FC2CF520EC}" presName="Name37" presStyleLbl="parChTrans1D3" presStyleIdx="7" presStyleCnt="14"/>
      <dgm:spPr/>
    </dgm:pt>
    <dgm:pt modelId="{1BF8EFD3-6BC1-4F59-8063-C2105C1AF456}" type="pres">
      <dgm:prSet presAssocID="{E5F2FBCC-2B62-4472-B453-DB4D557119E7}" presName="hierRoot2" presStyleCnt="0">
        <dgm:presLayoutVars>
          <dgm:hierBranch val="init"/>
        </dgm:presLayoutVars>
      </dgm:prSet>
      <dgm:spPr/>
    </dgm:pt>
    <dgm:pt modelId="{F8F9CB69-1A73-4F69-B7A2-5D064A8E2EC1}" type="pres">
      <dgm:prSet presAssocID="{E5F2FBCC-2B62-4472-B453-DB4D557119E7}" presName="rootComposite" presStyleCnt="0"/>
      <dgm:spPr/>
    </dgm:pt>
    <dgm:pt modelId="{345E7584-0C34-4D7A-8DA7-08099AB97171}" type="pres">
      <dgm:prSet presAssocID="{E5F2FBCC-2B62-4472-B453-DB4D557119E7}" presName="rootText" presStyleLbl="node3" presStyleIdx="7" presStyleCnt="14">
        <dgm:presLayoutVars>
          <dgm:chPref val="3"/>
        </dgm:presLayoutVars>
      </dgm:prSet>
      <dgm:spPr/>
    </dgm:pt>
    <dgm:pt modelId="{2B3EE04A-5494-422E-A760-06F5964436D8}" type="pres">
      <dgm:prSet presAssocID="{E5F2FBCC-2B62-4472-B453-DB4D557119E7}" presName="rootConnector" presStyleLbl="node3" presStyleIdx="7" presStyleCnt="14"/>
      <dgm:spPr/>
    </dgm:pt>
    <dgm:pt modelId="{57B735F3-6356-4FB6-B17D-C17BE88F7F9A}" type="pres">
      <dgm:prSet presAssocID="{E5F2FBCC-2B62-4472-B453-DB4D557119E7}" presName="hierChild4" presStyleCnt="0"/>
      <dgm:spPr/>
    </dgm:pt>
    <dgm:pt modelId="{359F9FEA-5077-4760-A97C-6C2EE9D2CB39}" type="pres">
      <dgm:prSet presAssocID="{E5F2FBCC-2B62-4472-B453-DB4D557119E7}" presName="hierChild5" presStyleCnt="0"/>
      <dgm:spPr/>
    </dgm:pt>
    <dgm:pt modelId="{CEF44386-CE95-4FB3-939A-51F3CA810526}" type="pres">
      <dgm:prSet presAssocID="{5ADF32EB-A44A-48C5-BC94-60424A7DFD7A}" presName="hierChild5" presStyleCnt="0"/>
      <dgm:spPr/>
    </dgm:pt>
    <dgm:pt modelId="{9DF0B5A8-3DA7-43A9-A7B1-83E3B21FC915}" type="pres">
      <dgm:prSet presAssocID="{6B80F02D-FC6C-4DDF-A4A7-5D0AA6392E57}" presName="Name37" presStyleLbl="parChTrans1D2" presStyleIdx="3" presStyleCnt="5"/>
      <dgm:spPr/>
    </dgm:pt>
    <dgm:pt modelId="{FE5DE97F-BB1C-4533-992F-D9AC6276C64C}" type="pres">
      <dgm:prSet presAssocID="{FB167135-3599-4DB2-B3F5-14A35DF1ECA3}" presName="hierRoot2" presStyleCnt="0">
        <dgm:presLayoutVars>
          <dgm:hierBranch val="init"/>
        </dgm:presLayoutVars>
      </dgm:prSet>
      <dgm:spPr/>
    </dgm:pt>
    <dgm:pt modelId="{C20E691F-1AAE-4005-9CF2-AC863AF2780C}" type="pres">
      <dgm:prSet presAssocID="{FB167135-3599-4DB2-B3F5-14A35DF1ECA3}" presName="rootComposite" presStyleCnt="0"/>
      <dgm:spPr/>
    </dgm:pt>
    <dgm:pt modelId="{D9502E0C-9F19-41B0-AB9D-5CD3EFDD5DAD}" type="pres">
      <dgm:prSet presAssocID="{FB167135-3599-4DB2-B3F5-14A35DF1ECA3}" presName="rootText" presStyleLbl="node2" presStyleIdx="3" presStyleCnt="5">
        <dgm:presLayoutVars>
          <dgm:chPref val="3"/>
        </dgm:presLayoutVars>
      </dgm:prSet>
      <dgm:spPr/>
    </dgm:pt>
    <dgm:pt modelId="{28C85D83-C23B-46D4-BC56-237763DD0619}" type="pres">
      <dgm:prSet presAssocID="{FB167135-3599-4DB2-B3F5-14A35DF1ECA3}" presName="rootConnector" presStyleLbl="node2" presStyleIdx="3" presStyleCnt="5"/>
      <dgm:spPr/>
    </dgm:pt>
    <dgm:pt modelId="{B96677BE-95BE-45B7-9BFA-B10270A0124A}" type="pres">
      <dgm:prSet presAssocID="{FB167135-3599-4DB2-B3F5-14A35DF1ECA3}" presName="hierChild4" presStyleCnt="0"/>
      <dgm:spPr/>
    </dgm:pt>
    <dgm:pt modelId="{537359F9-78CE-4A35-861E-188B32FA057F}" type="pres">
      <dgm:prSet presAssocID="{04E9D607-755D-4BDA-80AD-50D6AFBFBF7B}" presName="Name37" presStyleLbl="parChTrans1D3" presStyleIdx="8" presStyleCnt="14"/>
      <dgm:spPr/>
    </dgm:pt>
    <dgm:pt modelId="{71C5F4A3-1F86-48E1-866C-AA665DD84C72}" type="pres">
      <dgm:prSet presAssocID="{CE35FD79-8A20-41B0-B6E6-6081968DC979}" presName="hierRoot2" presStyleCnt="0">
        <dgm:presLayoutVars>
          <dgm:hierBranch val="init"/>
        </dgm:presLayoutVars>
      </dgm:prSet>
      <dgm:spPr/>
    </dgm:pt>
    <dgm:pt modelId="{BDD67E17-2079-402B-9506-E8A602C8707C}" type="pres">
      <dgm:prSet presAssocID="{CE35FD79-8A20-41B0-B6E6-6081968DC979}" presName="rootComposite" presStyleCnt="0"/>
      <dgm:spPr/>
    </dgm:pt>
    <dgm:pt modelId="{AD4B74F0-FD7F-4D01-AFB5-9A9A7509754C}" type="pres">
      <dgm:prSet presAssocID="{CE35FD79-8A20-41B0-B6E6-6081968DC979}" presName="rootText" presStyleLbl="node3" presStyleIdx="8" presStyleCnt="14">
        <dgm:presLayoutVars>
          <dgm:chPref val="3"/>
        </dgm:presLayoutVars>
      </dgm:prSet>
      <dgm:spPr/>
    </dgm:pt>
    <dgm:pt modelId="{7E5E6EF6-A6BC-4C88-946C-023AA1605783}" type="pres">
      <dgm:prSet presAssocID="{CE35FD79-8A20-41B0-B6E6-6081968DC979}" presName="rootConnector" presStyleLbl="node3" presStyleIdx="8" presStyleCnt="14"/>
      <dgm:spPr/>
    </dgm:pt>
    <dgm:pt modelId="{A40C4C30-9E08-469E-AE1B-54449957389F}" type="pres">
      <dgm:prSet presAssocID="{CE35FD79-8A20-41B0-B6E6-6081968DC979}" presName="hierChild4" presStyleCnt="0"/>
      <dgm:spPr/>
    </dgm:pt>
    <dgm:pt modelId="{AFF6B7EF-DAB8-4B3F-BEA3-0F33C243BE93}" type="pres">
      <dgm:prSet presAssocID="{CE35FD79-8A20-41B0-B6E6-6081968DC979}" presName="hierChild5" presStyleCnt="0"/>
      <dgm:spPr/>
    </dgm:pt>
    <dgm:pt modelId="{37207EBB-99EB-4740-B2C0-91B18A377C58}" type="pres">
      <dgm:prSet presAssocID="{0A2D21C8-6DA8-473E-91D0-664DB7CF8FB1}" presName="Name37" presStyleLbl="parChTrans1D3" presStyleIdx="9" presStyleCnt="14"/>
      <dgm:spPr/>
    </dgm:pt>
    <dgm:pt modelId="{A0122DE8-FF2B-435D-92F4-EFD1989C25A5}" type="pres">
      <dgm:prSet presAssocID="{C57BB7E0-D929-497C-A63C-EC1887100EFD}" presName="hierRoot2" presStyleCnt="0">
        <dgm:presLayoutVars>
          <dgm:hierBranch val="init"/>
        </dgm:presLayoutVars>
      </dgm:prSet>
      <dgm:spPr/>
    </dgm:pt>
    <dgm:pt modelId="{E11C13D9-8CBE-4915-A7F6-315CC219C648}" type="pres">
      <dgm:prSet presAssocID="{C57BB7E0-D929-497C-A63C-EC1887100EFD}" presName="rootComposite" presStyleCnt="0"/>
      <dgm:spPr/>
    </dgm:pt>
    <dgm:pt modelId="{4A4F3792-F3ED-470C-84A1-684B2C1D33A6}" type="pres">
      <dgm:prSet presAssocID="{C57BB7E0-D929-497C-A63C-EC1887100EFD}" presName="rootText" presStyleLbl="node3" presStyleIdx="9" presStyleCnt="14">
        <dgm:presLayoutVars>
          <dgm:chPref val="3"/>
        </dgm:presLayoutVars>
      </dgm:prSet>
      <dgm:spPr/>
    </dgm:pt>
    <dgm:pt modelId="{53415035-515C-4F21-B1C1-EE2168BC637E}" type="pres">
      <dgm:prSet presAssocID="{C57BB7E0-D929-497C-A63C-EC1887100EFD}" presName="rootConnector" presStyleLbl="node3" presStyleIdx="9" presStyleCnt="14"/>
      <dgm:spPr/>
    </dgm:pt>
    <dgm:pt modelId="{8952C401-5601-4FAE-A417-26F53BE6283A}" type="pres">
      <dgm:prSet presAssocID="{C57BB7E0-D929-497C-A63C-EC1887100EFD}" presName="hierChild4" presStyleCnt="0"/>
      <dgm:spPr/>
    </dgm:pt>
    <dgm:pt modelId="{859C5F69-E5D9-4017-B3CB-7AA392E3A017}" type="pres">
      <dgm:prSet presAssocID="{C57BB7E0-D929-497C-A63C-EC1887100EFD}" presName="hierChild5" presStyleCnt="0"/>
      <dgm:spPr/>
    </dgm:pt>
    <dgm:pt modelId="{427D4F9B-7DCC-4B0C-A599-CEE859701D87}" type="pres">
      <dgm:prSet presAssocID="{D0C965A9-7133-4B7D-B701-3A5116FCC7FF}" presName="Name37" presStyleLbl="parChTrans1D3" presStyleIdx="10" presStyleCnt="14"/>
      <dgm:spPr/>
    </dgm:pt>
    <dgm:pt modelId="{A8108BAB-F275-4CAA-942A-CA9A556E566E}" type="pres">
      <dgm:prSet presAssocID="{59F593CF-2259-4B09-AC7C-7EC72C9FF9D4}" presName="hierRoot2" presStyleCnt="0">
        <dgm:presLayoutVars>
          <dgm:hierBranch val="init"/>
        </dgm:presLayoutVars>
      </dgm:prSet>
      <dgm:spPr/>
    </dgm:pt>
    <dgm:pt modelId="{F036DB7A-868D-4623-A570-CC83D89E6B7D}" type="pres">
      <dgm:prSet presAssocID="{59F593CF-2259-4B09-AC7C-7EC72C9FF9D4}" presName="rootComposite" presStyleCnt="0"/>
      <dgm:spPr/>
    </dgm:pt>
    <dgm:pt modelId="{C487392F-C5F9-40A8-931A-632DF02D44E2}" type="pres">
      <dgm:prSet presAssocID="{59F593CF-2259-4B09-AC7C-7EC72C9FF9D4}" presName="rootText" presStyleLbl="node3" presStyleIdx="10" presStyleCnt="14">
        <dgm:presLayoutVars>
          <dgm:chPref val="3"/>
        </dgm:presLayoutVars>
      </dgm:prSet>
      <dgm:spPr/>
    </dgm:pt>
    <dgm:pt modelId="{2613BCDB-8790-4FFE-BEFE-6CF882B67D11}" type="pres">
      <dgm:prSet presAssocID="{59F593CF-2259-4B09-AC7C-7EC72C9FF9D4}" presName="rootConnector" presStyleLbl="node3" presStyleIdx="10" presStyleCnt="14"/>
      <dgm:spPr/>
    </dgm:pt>
    <dgm:pt modelId="{A11C5231-30FD-471B-B934-9875BB90D311}" type="pres">
      <dgm:prSet presAssocID="{59F593CF-2259-4B09-AC7C-7EC72C9FF9D4}" presName="hierChild4" presStyleCnt="0"/>
      <dgm:spPr/>
    </dgm:pt>
    <dgm:pt modelId="{9D7888CE-A40D-47A8-9377-5EBAE3AD7244}" type="pres">
      <dgm:prSet presAssocID="{59F593CF-2259-4B09-AC7C-7EC72C9FF9D4}" presName="hierChild5" presStyleCnt="0"/>
      <dgm:spPr/>
    </dgm:pt>
    <dgm:pt modelId="{040F52C0-7024-4883-A0BE-F2B08743B832}" type="pres">
      <dgm:prSet presAssocID="{FB167135-3599-4DB2-B3F5-14A35DF1ECA3}" presName="hierChild5" presStyleCnt="0"/>
      <dgm:spPr/>
    </dgm:pt>
    <dgm:pt modelId="{31408F8A-8E99-483F-B251-A3B6B8BF20FC}" type="pres">
      <dgm:prSet presAssocID="{2A6B203A-A81E-4562-BB7C-BFADDCFACECC}" presName="Name37" presStyleLbl="parChTrans1D2" presStyleIdx="4" presStyleCnt="5"/>
      <dgm:spPr/>
    </dgm:pt>
    <dgm:pt modelId="{B6CF4E10-C77B-43B8-A6C4-F1C534B7D7B7}" type="pres">
      <dgm:prSet presAssocID="{A17DB6F7-A81C-4900-825D-C8141832F88E}" presName="hierRoot2" presStyleCnt="0">
        <dgm:presLayoutVars>
          <dgm:hierBranch val="init"/>
        </dgm:presLayoutVars>
      </dgm:prSet>
      <dgm:spPr/>
    </dgm:pt>
    <dgm:pt modelId="{45E5563F-2D53-422A-A63F-F918FBAC2537}" type="pres">
      <dgm:prSet presAssocID="{A17DB6F7-A81C-4900-825D-C8141832F88E}" presName="rootComposite" presStyleCnt="0"/>
      <dgm:spPr/>
    </dgm:pt>
    <dgm:pt modelId="{549FFEC3-C610-4F61-B94F-9FC69776BEDC}" type="pres">
      <dgm:prSet presAssocID="{A17DB6F7-A81C-4900-825D-C8141832F88E}" presName="rootText" presStyleLbl="node2" presStyleIdx="4" presStyleCnt="5">
        <dgm:presLayoutVars>
          <dgm:chPref val="3"/>
        </dgm:presLayoutVars>
      </dgm:prSet>
      <dgm:spPr/>
    </dgm:pt>
    <dgm:pt modelId="{F597A475-34A6-4F6A-8BC7-21C772BD87E0}" type="pres">
      <dgm:prSet presAssocID="{A17DB6F7-A81C-4900-825D-C8141832F88E}" presName="rootConnector" presStyleLbl="node2" presStyleIdx="4" presStyleCnt="5"/>
      <dgm:spPr/>
    </dgm:pt>
    <dgm:pt modelId="{A43B6D51-696E-4103-A29D-93822F1106CD}" type="pres">
      <dgm:prSet presAssocID="{A17DB6F7-A81C-4900-825D-C8141832F88E}" presName="hierChild4" presStyleCnt="0"/>
      <dgm:spPr/>
    </dgm:pt>
    <dgm:pt modelId="{DCF7EAA6-D04D-498F-85A8-A4097015D1B3}" type="pres">
      <dgm:prSet presAssocID="{D0945E31-5F9D-474E-AFCF-6AD5DFCC2E7C}" presName="Name37" presStyleLbl="parChTrans1D3" presStyleIdx="11" presStyleCnt="14"/>
      <dgm:spPr/>
    </dgm:pt>
    <dgm:pt modelId="{95748C9D-4A5E-4956-9060-AF8C783F6FE4}" type="pres">
      <dgm:prSet presAssocID="{7F0F76BC-72A6-4C85-9029-31A32B4E3078}" presName="hierRoot2" presStyleCnt="0">
        <dgm:presLayoutVars>
          <dgm:hierBranch val="init"/>
        </dgm:presLayoutVars>
      </dgm:prSet>
      <dgm:spPr/>
    </dgm:pt>
    <dgm:pt modelId="{1A775401-92BE-4B47-A8F8-574028CCD38A}" type="pres">
      <dgm:prSet presAssocID="{7F0F76BC-72A6-4C85-9029-31A32B4E3078}" presName="rootComposite" presStyleCnt="0"/>
      <dgm:spPr/>
    </dgm:pt>
    <dgm:pt modelId="{ACA46961-44C2-4EFB-987E-391A82942C88}" type="pres">
      <dgm:prSet presAssocID="{7F0F76BC-72A6-4C85-9029-31A32B4E3078}" presName="rootText" presStyleLbl="node3" presStyleIdx="11" presStyleCnt="14">
        <dgm:presLayoutVars>
          <dgm:chPref val="3"/>
        </dgm:presLayoutVars>
      </dgm:prSet>
      <dgm:spPr/>
    </dgm:pt>
    <dgm:pt modelId="{542FC275-3D46-4B80-B598-EB0EECF1E82F}" type="pres">
      <dgm:prSet presAssocID="{7F0F76BC-72A6-4C85-9029-31A32B4E3078}" presName="rootConnector" presStyleLbl="node3" presStyleIdx="11" presStyleCnt="14"/>
      <dgm:spPr/>
    </dgm:pt>
    <dgm:pt modelId="{2646E16A-B114-4E30-AD74-B5E1927100A8}" type="pres">
      <dgm:prSet presAssocID="{7F0F76BC-72A6-4C85-9029-31A32B4E3078}" presName="hierChild4" presStyleCnt="0"/>
      <dgm:spPr/>
    </dgm:pt>
    <dgm:pt modelId="{5C02C367-89DC-4033-AE53-14A66634E8B2}" type="pres">
      <dgm:prSet presAssocID="{7F0F76BC-72A6-4C85-9029-31A32B4E3078}" presName="hierChild5" presStyleCnt="0"/>
      <dgm:spPr/>
    </dgm:pt>
    <dgm:pt modelId="{95662D4D-6F2D-44A2-8E9D-97F8CCFC743A}" type="pres">
      <dgm:prSet presAssocID="{5419A918-8D92-4DBA-BE21-6AE7CD739E2D}" presName="Name37" presStyleLbl="parChTrans1D3" presStyleIdx="12" presStyleCnt="14"/>
      <dgm:spPr/>
    </dgm:pt>
    <dgm:pt modelId="{46FCA2CE-F9C5-458E-9865-BFD86A6A1DDB}" type="pres">
      <dgm:prSet presAssocID="{01012EA1-E845-454C-9E87-6D9C4FDC7DF4}" presName="hierRoot2" presStyleCnt="0">
        <dgm:presLayoutVars>
          <dgm:hierBranch val="init"/>
        </dgm:presLayoutVars>
      </dgm:prSet>
      <dgm:spPr/>
    </dgm:pt>
    <dgm:pt modelId="{A992FA3B-8244-422D-9383-301B55148B1D}" type="pres">
      <dgm:prSet presAssocID="{01012EA1-E845-454C-9E87-6D9C4FDC7DF4}" presName="rootComposite" presStyleCnt="0"/>
      <dgm:spPr/>
    </dgm:pt>
    <dgm:pt modelId="{5ED07FF0-FC42-4314-9EAD-920749148930}" type="pres">
      <dgm:prSet presAssocID="{01012EA1-E845-454C-9E87-6D9C4FDC7DF4}" presName="rootText" presStyleLbl="node3" presStyleIdx="12" presStyleCnt="14">
        <dgm:presLayoutVars>
          <dgm:chPref val="3"/>
        </dgm:presLayoutVars>
      </dgm:prSet>
      <dgm:spPr/>
    </dgm:pt>
    <dgm:pt modelId="{C512DFA9-7227-4254-BC16-39D6D9F01367}" type="pres">
      <dgm:prSet presAssocID="{01012EA1-E845-454C-9E87-6D9C4FDC7DF4}" presName="rootConnector" presStyleLbl="node3" presStyleIdx="12" presStyleCnt="14"/>
      <dgm:spPr/>
    </dgm:pt>
    <dgm:pt modelId="{5B409EDF-B86F-4275-90E3-11FC872E2DF4}" type="pres">
      <dgm:prSet presAssocID="{01012EA1-E845-454C-9E87-6D9C4FDC7DF4}" presName="hierChild4" presStyleCnt="0"/>
      <dgm:spPr/>
    </dgm:pt>
    <dgm:pt modelId="{E7B39B2A-128E-4EC6-8276-1325928A177F}" type="pres">
      <dgm:prSet presAssocID="{01012EA1-E845-454C-9E87-6D9C4FDC7DF4}" presName="hierChild5" presStyleCnt="0"/>
      <dgm:spPr/>
    </dgm:pt>
    <dgm:pt modelId="{FA49BF26-262B-4728-A11E-BF88B0D228DF}" type="pres">
      <dgm:prSet presAssocID="{77F32ECB-13A6-4D09-ACA0-C1B2D7F403B8}" presName="Name37" presStyleLbl="parChTrans1D3" presStyleIdx="13" presStyleCnt="14"/>
      <dgm:spPr/>
    </dgm:pt>
    <dgm:pt modelId="{4CAF55C1-2C4F-49C5-9E90-D831A21B594D}" type="pres">
      <dgm:prSet presAssocID="{56AD4935-1668-46AB-B3FF-C58363F03021}" presName="hierRoot2" presStyleCnt="0">
        <dgm:presLayoutVars>
          <dgm:hierBranch val="init"/>
        </dgm:presLayoutVars>
      </dgm:prSet>
      <dgm:spPr/>
    </dgm:pt>
    <dgm:pt modelId="{544385C8-F70B-418C-976A-8F3F39EFE0F4}" type="pres">
      <dgm:prSet presAssocID="{56AD4935-1668-46AB-B3FF-C58363F03021}" presName="rootComposite" presStyleCnt="0"/>
      <dgm:spPr/>
    </dgm:pt>
    <dgm:pt modelId="{EE41EB8C-79DD-4C0B-AC4E-2A22E5971B1E}" type="pres">
      <dgm:prSet presAssocID="{56AD4935-1668-46AB-B3FF-C58363F03021}" presName="rootText" presStyleLbl="node3" presStyleIdx="13" presStyleCnt="14">
        <dgm:presLayoutVars>
          <dgm:chPref val="3"/>
        </dgm:presLayoutVars>
      </dgm:prSet>
      <dgm:spPr/>
    </dgm:pt>
    <dgm:pt modelId="{2BA6BA57-AB9C-4AA8-A63E-5B6EBF3BF6FE}" type="pres">
      <dgm:prSet presAssocID="{56AD4935-1668-46AB-B3FF-C58363F03021}" presName="rootConnector" presStyleLbl="node3" presStyleIdx="13" presStyleCnt="14"/>
      <dgm:spPr/>
    </dgm:pt>
    <dgm:pt modelId="{AF38DF96-FB1A-41E7-B136-C292AEF96411}" type="pres">
      <dgm:prSet presAssocID="{56AD4935-1668-46AB-B3FF-C58363F03021}" presName="hierChild4" presStyleCnt="0"/>
      <dgm:spPr/>
    </dgm:pt>
    <dgm:pt modelId="{00CDDCF8-E5E0-4E04-B043-FAF74D71924A}" type="pres">
      <dgm:prSet presAssocID="{56AD4935-1668-46AB-B3FF-C58363F03021}" presName="hierChild5" presStyleCnt="0"/>
      <dgm:spPr/>
    </dgm:pt>
    <dgm:pt modelId="{37D8FBEE-4B7F-476C-8F21-20C289DF1C61}" type="pres">
      <dgm:prSet presAssocID="{A17DB6F7-A81C-4900-825D-C8141832F88E}" presName="hierChild5" presStyleCnt="0"/>
      <dgm:spPr/>
    </dgm:pt>
    <dgm:pt modelId="{8800E93A-D946-44E3-9B7F-9D7CA0A85C4C}" type="pres">
      <dgm:prSet presAssocID="{769B9CFF-EBF2-4D13-9239-8DDB5EC4B49C}" presName="hierChild3" presStyleCnt="0"/>
      <dgm:spPr/>
    </dgm:pt>
  </dgm:ptLst>
  <dgm:cxnLst>
    <dgm:cxn modelId="{6190A900-77FF-444F-A074-F1D81E6D3167}" type="presOf" srcId="{575845F8-4E25-4DF4-A848-868D2FF91DDD}" destId="{73D98BDB-CD29-41B9-B9A1-8D448CA79687}" srcOrd="0" destOrd="0" presId="urn:microsoft.com/office/officeart/2005/8/layout/orgChart1"/>
    <dgm:cxn modelId="{45E91B04-B8C1-42D7-9597-6160201BE85F}" type="presOf" srcId="{A17F47B7-2C84-47D5-B03C-56A005B5E683}" destId="{0E1422D0-E53A-4019-A05E-DC08037CE503}" srcOrd="0" destOrd="0" presId="urn:microsoft.com/office/officeart/2005/8/layout/orgChart1"/>
    <dgm:cxn modelId="{F9347505-EC77-468D-8DA3-864800C3C21B}" srcId="{A17DB6F7-A81C-4900-825D-C8141832F88E}" destId="{7F0F76BC-72A6-4C85-9029-31A32B4E3078}" srcOrd="0" destOrd="0" parTransId="{D0945E31-5F9D-474E-AFCF-6AD5DFCC2E7C}" sibTransId="{F6E231A1-9A19-4F95-8424-A73E54AAD7D5}"/>
    <dgm:cxn modelId="{41E58805-D95B-44B9-81F9-E1B7BFA7E7F6}" srcId="{54DAF918-1AB4-4CEF-AED1-3F8DF0D5C6E6}" destId="{92BEED89-6CE1-4850-9F89-ADB99DE8309A}" srcOrd="0" destOrd="0" parTransId="{2D48A955-9643-48FF-8C20-910256F6ECD8}" sibTransId="{31D73909-87DE-4194-A30C-7773CCA4214C}"/>
    <dgm:cxn modelId="{85C4C608-646E-4F17-A725-4F6F1D073B36}" type="presOf" srcId="{769B9CFF-EBF2-4D13-9239-8DDB5EC4B49C}" destId="{13E22EB6-BC1A-4623-8AE0-7F002EA9D3A7}" srcOrd="0" destOrd="0" presId="urn:microsoft.com/office/officeart/2005/8/layout/orgChart1"/>
    <dgm:cxn modelId="{8E81430A-A866-480A-BF63-ECA0371EDA83}" type="presOf" srcId="{56AD4935-1668-46AB-B3FF-C58363F03021}" destId="{EE41EB8C-79DD-4C0B-AC4E-2A22E5971B1E}" srcOrd="0" destOrd="0" presId="urn:microsoft.com/office/officeart/2005/8/layout/orgChart1"/>
    <dgm:cxn modelId="{1F285F0D-F7A8-4670-A11A-C178EA67C34F}" type="presOf" srcId="{D0C965A9-7133-4B7D-B701-3A5116FCC7FF}" destId="{427D4F9B-7DCC-4B0C-A599-CEE859701D87}" srcOrd="0" destOrd="0" presId="urn:microsoft.com/office/officeart/2005/8/layout/orgChart1"/>
    <dgm:cxn modelId="{3B085C11-7668-48CA-B646-CAD8B4A75629}" type="presOf" srcId="{A17F47B7-2C84-47D5-B03C-56A005B5E683}" destId="{14410120-1296-4216-AB8D-DAD9490BEA59}" srcOrd="1" destOrd="0" presId="urn:microsoft.com/office/officeart/2005/8/layout/orgChart1"/>
    <dgm:cxn modelId="{B1375615-59BB-483D-8374-A49DBAA270FB}" srcId="{F0BAC3D0-6E8B-4ADB-B431-BA0B063A8A73}" destId="{A17F47B7-2C84-47D5-B03C-56A005B5E683}" srcOrd="0" destOrd="0" parTransId="{E8C9E9DD-85F1-44B8-99BF-E864671771D9}" sibTransId="{A11B7AA3-F8BF-44B0-8D4B-2640373F6D42}"/>
    <dgm:cxn modelId="{963A941B-576F-4834-92F7-A415623E4FB8}" type="presOf" srcId="{BDB4F7F0-06BF-4079-9037-C5C0DE99B7D2}" destId="{5A453807-6A60-42E8-9BA7-B294C9A73AB0}" srcOrd="0" destOrd="0" presId="urn:microsoft.com/office/officeart/2005/8/layout/orgChart1"/>
    <dgm:cxn modelId="{0A252E1D-7714-401A-96BA-7E6B24565F5A}" srcId="{769B9CFF-EBF2-4D13-9239-8DDB5EC4B49C}" destId="{F0BAC3D0-6E8B-4ADB-B431-BA0B063A8A73}" srcOrd="1" destOrd="0" parTransId="{BDB4F7F0-06BF-4079-9037-C5C0DE99B7D2}" sibTransId="{98C6AA2D-6856-4621-9F27-A8509613ADD6}"/>
    <dgm:cxn modelId="{9063501D-C257-42BD-AF8C-CFF065AB9B1E}" type="presOf" srcId="{81CD357A-B7E9-4B50-8310-1C5E54953021}" destId="{64004E28-F91D-4C2C-9717-F04AB67E108D}" srcOrd="1" destOrd="0" presId="urn:microsoft.com/office/officeart/2005/8/layout/orgChart1"/>
    <dgm:cxn modelId="{7CBA5E29-6F41-410A-8880-F151D97A212F}" srcId="{A17DB6F7-A81C-4900-825D-C8141832F88E}" destId="{56AD4935-1668-46AB-B3FF-C58363F03021}" srcOrd="2" destOrd="0" parTransId="{77F32ECB-13A6-4D09-ACA0-C1B2D7F403B8}" sibTransId="{0979A924-6D0C-41CD-8583-5CB316DD3752}"/>
    <dgm:cxn modelId="{5C484729-EBE4-42CB-9B1C-E19FBD6B9D26}" srcId="{F0BAC3D0-6E8B-4ADB-B431-BA0B063A8A73}" destId="{EC882DBB-79DB-48B1-9B5E-8276B380BBEC}" srcOrd="1" destOrd="0" parTransId="{007D14E9-ABC7-4C30-9F89-812A3D75A0C0}" sibTransId="{1D7BC734-3DC7-40E5-AD2A-0611916E5C90}"/>
    <dgm:cxn modelId="{CFD2D52A-CB65-4B4D-A8CF-DD2044D2314E}" type="presOf" srcId="{769B9CFF-EBF2-4D13-9239-8DDB5EC4B49C}" destId="{EB03858A-AEA1-4FBD-822A-22CC4A738079}" srcOrd="1" destOrd="0" presId="urn:microsoft.com/office/officeart/2005/8/layout/orgChart1"/>
    <dgm:cxn modelId="{D80AD62F-7B9E-437B-99E0-6D9DBC34EB1C}" type="presOf" srcId="{A17DB6F7-A81C-4900-825D-C8141832F88E}" destId="{549FFEC3-C610-4F61-B94F-9FC69776BEDC}" srcOrd="0" destOrd="0" presId="urn:microsoft.com/office/officeart/2005/8/layout/orgChart1"/>
    <dgm:cxn modelId="{8C7AD731-3368-4F25-8937-13D3CE15E8C5}" type="presOf" srcId="{CE35FD79-8A20-41B0-B6E6-6081968DC979}" destId="{7E5E6EF6-A6BC-4C88-946C-023AA1605783}" srcOrd="1" destOrd="0" presId="urn:microsoft.com/office/officeart/2005/8/layout/orgChart1"/>
    <dgm:cxn modelId="{C98F2932-4272-4218-A8C6-6C084820B8CD}" type="presOf" srcId="{E8C9E9DD-85F1-44B8-99BF-E864671771D9}" destId="{FCB13248-FF04-4DCA-8172-6369E39D4F98}" srcOrd="0" destOrd="0" presId="urn:microsoft.com/office/officeart/2005/8/layout/orgChart1"/>
    <dgm:cxn modelId="{832AB638-1252-46D9-9025-31C0014EB4B4}" type="presOf" srcId="{39E7E990-E9E0-4EED-A61A-05E2745B7A4C}" destId="{4DED347E-2E02-4ACC-BA0C-005A82FBA6A1}" srcOrd="0" destOrd="0" presId="urn:microsoft.com/office/officeart/2005/8/layout/orgChart1"/>
    <dgm:cxn modelId="{8C0BE138-0D24-4B31-8585-E602862AE0FE}" type="presOf" srcId="{575845F8-4E25-4DF4-A848-868D2FF91DDD}" destId="{07EDC5A7-D81E-4005-B8A6-A83BF45D2398}" srcOrd="1" destOrd="0" presId="urn:microsoft.com/office/officeart/2005/8/layout/orgChart1"/>
    <dgm:cxn modelId="{EA42DC39-5F3E-4DD2-8ED3-6507F96EC274}" type="presOf" srcId="{2D48A955-9643-48FF-8C20-910256F6ECD8}" destId="{95B9D261-59AD-4140-95BC-3D66EB88AC14}" srcOrd="0" destOrd="0" presId="urn:microsoft.com/office/officeart/2005/8/layout/orgChart1"/>
    <dgm:cxn modelId="{B4789C3F-A216-4BDC-AEEA-883A4EF69CB9}" type="presOf" srcId="{192F2547-695E-4B18-9D51-620B2C4428C0}" destId="{AD62C204-84B7-4D64-BEF6-2EB260791CED}" srcOrd="0" destOrd="0" presId="urn:microsoft.com/office/officeart/2005/8/layout/orgChart1"/>
    <dgm:cxn modelId="{621EAF3F-8EBA-4C06-ADF1-C0FFA60EB955}" type="presOf" srcId="{59F593CF-2259-4B09-AC7C-7EC72C9FF9D4}" destId="{2613BCDB-8790-4FFE-BEFE-6CF882B67D11}" srcOrd="1" destOrd="0" presId="urn:microsoft.com/office/officeart/2005/8/layout/orgChart1"/>
    <dgm:cxn modelId="{58F1FB5E-6649-49A5-80C0-3E38CA6AEC58}" srcId="{769B9CFF-EBF2-4D13-9239-8DDB5EC4B49C}" destId="{5ADF32EB-A44A-48C5-BC94-60424A7DFD7A}" srcOrd="2" destOrd="0" parTransId="{39E7E990-E9E0-4EED-A61A-05E2745B7A4C}" sibTransId="{87177531-491F-46B4-9788-4A34FA4AF630}"/>
    <dgm:cxn modelId="{7032B662-696B-4494-B890-44299AFF3055}" type="presOf" srcId="{7F0F76BC-72A6-4C85-9029-31A32B4E3078}" destId="{ACA46961-44C2-4EFB-987E-391A82942C88}" srcOrd="0" destOrd="0" presId="urn:microsoft.com/office/officeart/2005/8/layout/orgChart1"/>
    <dgm:cxn modelId="{0103F663-DF4F-42F3-94C8-2F6E2636CCC3}" type="presOf" srcId="{2A6B203A-A81E-4562-BB7C-BFADDCFACECC}" destId="{31408F8A-8E99-483F-B251-A3B6B8BF20FC}" srcOrd="0" destOrd="0" presId="urn:microsoft.com/office/officeart/2005/8/layout/orgChart1"/>
    <dgm:cxn modelId="{C3E2EE64-D0E4-40C7-A0C9-1549A8EB57E4}" type="presOf" srcId="{7F0F76BC-72A6-4C85-9029-31A32B4E3078}" destId="{542FC275-3D46-4B80-B598-EB0EECF1E82F}" srcOrd="1" destOrd="0" presId="urn:microsoft.com/office/officeart/2005/8/layout/orgChart1"/>
    <dgm:cxn modelId="{19F75B65-A553-4AE8-932E-18B19716E107}" type="presOf" srcId="{EC882DBB-79DB-48B1-9B5E-8276B380BBEC}" destId="{04F64BBB-131E-47B0-A96A-358E2032548F}" srcOrd="1" destOrd="0" presId="urn:microsoft.com/office/officeart/2005/8/layout/orgChart1"/>
    <dgm:cxn modelId="{8678F945-349C-400F-B577-42E5C593A11E}" type="presOf" srcId="{93ABB31A-270B-4162-9BAE-648D7582B7FA}" destId="{7B2117DA-A26B-48B8-9D99-73B1CC34EF5A}" srcOrd="0" destOrd="0" presId="urn:microsoft.com/office/officeart/2005/8/layout/orgChart1"/>
    <dgm:cxn modelId="{E7117A47-4B0D-4085-9DD1-E7AEE3AFE4B8}" srcId="{FB167135-3599-4DB2-B3F5-14A35DF1ECA3}" destId="{CE35FD79-8A20-41B0-B6E6-6081968DC979}" srcOrd="0" destOrd="0" parTransId="{04E9D607-755D-4BDA-80AD-50D6AFBFBF7B}" sibTransId="{870D1943-AD5C-4CDC-84CE-1376CBE01184}"/>
    <dgm:cxn modelId="{D91FAB67-D1B8-4A55-B314-2771454FBBCC}" srcId="{5ADF32EB-A44A-48C5-BC94-60424A7DFD7A}" destId="{E5F2FBCC-2B62-4472-B453-DB4D557119E7}" srcOrd="2" destOrd="0" parTransId="{870CBA77-9A36-42E1-BB69-22FC2CF520EC}" sibTransId="{11F960C4-5A23-41C9-95A0-66B0077CE99C}"/>
    <dgm:cxn modelId="{613EC747-E683-4030-A590-0A91B7117013}" srcId="{769B9CFF-EBF2-4D13-9239-8DDB5EC4B49C}" destId="{54DAF918-1AB4-4CEF-AED1-3F8DF0D5C6E6}" srcOrd="0" destOrd="0" parTransId="{90EAE76D-B996-448F-B92C-A1F9907102B4}" sibTransId="{8E0A1551-82AD-45A5-A1E8-DA69E6E3277A}"/>
    <dgm:cxn modelId="{E6F03648-1A9A-4864-BFCB-2E8BF7BE9C6E}" type="presOf" srcId="{870CBA77-9A36-42E1-BB69-22FC2CF520EC}" destId="{12FDF811-996F-45B0-9DA8-12942FD92296}" srcOrd="0" destOrd="0" presId="urn:microsoft.com/office/officeart/2005/8/layout/orgChart1"/>
    <dgm:cxn modelId="{A5A5E04B-E503-4AB2-B9A3-3CD003106777}" srcId="{FB167135-3599-4DB2-B3F5-14A35DF1ECA3}" destId="{C57BB7E0-D929-497C-A63C-EC1887100EFD}" srcOrd="1" destOrd="0" parTransId="{0A2D21C8-6DA8-473E-91D0-664DB7CF8FB1}" sibTransId="{12814ED2-9CB0-4D90-B20C-93A162D82B89}"/>
    <dgm:cxn modelId="{F4196C6C-AFD2-4B70-8651-9C1E5A53CBD6}" type="presOf" srcId="{FB167135-3599-4DB2-B3F5-14A35DF1ECA3}" destId="{D9502E0C-9F19-41B0-AB9D-5CD3EFDD5DAD}" srcOrd="0" destOrd="0" presId="urn:microsoft.com/office/officeart/2005/8/layout/orgChart1"/>
    <dgm:cxn modelId="{71C0194F-A3C0-42F7-A920-5E5637C986C6}" type="presOf" srcId="{0A2D21C8-6DA8-473E-91D0-664DB7CF8FB1}" destId="{37207EBB-99EB-4740-B2C0-91B18A377C58}" srcOrd="0" destOrd="0" presId="urn:microsoft.com/office/officeart/2005/8/layout/orgChart1"/>
    <dgm:cxn modelId="{6B743C4F-2E08-431F-82C5-9A5751518F05}" type="presOf" srcId="{CE35FD79-8A20-41B0-B6E6-6081968DC979}" destId="{AD4B74F0-FD7F-4D01-AFB5-9A9A7509754C}" srcOrd="0" destOrd="0" presId="urn:microsoft.com/office/officeart/2005/8/layout/orgChart1"/>
    <dgm:cxn modelId="{D2326152-BECD-4752-9F87-CFFEBA0BECCF}" type="presOf" srcId="{C57BB7E0-D929-497C-A63C-EC1887100EFD}" destId="{4A4F3792-F3ED-470C-84A1-684B2C1D33A6}" srcOrd="0" destOrd="0" presId="urn:microsoft.com/office/officeart/2005/8/layout/orgChart1"/>
    <dgm:cxn modelId="{90302155-15FF-43C5-84F2-5928804FABE9}" type="presOf" srcId="{58A0F3DE-FF93-4FE7-B4F1-C37C5A5D70B0}" destId="{44228E9B-1AC9-4EF1-983C-CC79F5886895}" srcOrd="0" destOrd="0" presId="urn:microsoft.com/office/officeart/2005/8/layout/orgChart1"/>
    <dgm:cxn modelId="{850B5758-1F6A-4CC0-9F0B-BB96DE4B3A41}" type="presOf" srcId="{92BEED89-6CE1-4850-9F89-ADB99DE8309A}" destId="{BE76D577-803C-4B4A-A22A-47D21724306B}" srcOrd="0" destOrd="0" presId="urn:microsoft.com/office/officeart/2005/8/layout/orgChart1"/>
    <dgm:cxn modelId="{B5B1B87B-AC5C-47DC-B1D8-7C185236C33E}" type="presOf" srcId="{5ADF32EB-A44A-48C5-BC94-60424A7DFD7A}" destId="{74F59B87-EBBA-4B6A-83D9-DB6763C25F33}" srcOrd="1" destOrd="0" presId="urn:microsoft.com/office/officeart/2005/8/layout/orgChart1"/>
    <dgm:cxn modelId="{A285C17C-BD87-457D-B2D2-F8E3538EE985}" srcId="{769B9CFF-EBF2-4D13-9239-8DDB5EC4B49C}" destId="{FB167135-3599-4DB2-B3F5-14A35DF1ECA3}" srcOrd="3" destOrd="0" parTransId="{6B80F02D-FC6C-4DDF-A4A7-5D0AA6392E57}" sibTransId="{AB74822C-11EA-4750-9AF5-44490EE2F2C3}"/>
    <dgm:cxn modelId="{BD411482-E99B-4D98-9084-017CF923F763}" type="presOf" srcId="{81CD357A-B7E9-4B50-8310-1C5E54953021}" destId="{0D35149A-3F7B-43D7-9D86-149D8F7C09D1}" srcOrd="0" destOrd="0" presId="urn:microsoft.com/office/officeart/2005/8/layout/orgChart1"/>
    <dgm:cxn modelId="{2CA49A87-A4B3-4E4A-9CAF-A7CA29D5764B}" srcId="{54DAF918-1AB4-4CEF-AED1-3F8DF0D5C6E6}" destId="{CF35A464-E3A8-4FF0-970E-6B9656503324}" srcOrd="1" destOrd="0" parTransId="{58A0F3DE-FF93-4FE7-B4F1-C37C5A5D70B0}" sibTransId="{DFBA4ACC-5184-4894-8C86-941BE79CA311}"/>
    <dgm:cxn modelId="{17DA3E88-E579-4AD4-A876-74942BD14B22}" type="presOf" srcId="{54DAF918-1AB4-4CEF-AED1-3F8DF0D5C6E6}" destId="{175D3843-4C37-4CAE-9125-8AD71A5AEB19}" srcOrd="0" destOrd="0" presId="urn:microsoft.com/office/officeart/2005/8/layout/orgChart1"/>
    <dgm:cxn modelId="{1A25AC8D-5BF7-4A99-96D2-C664C5C1A6FB}" type="presOf" srcId="{007D14E9-ABC7-4C30-9F89-812A3D75A0C0}" destId="{3E6D0ECB-1F12-43BE-81E5-9CAA2F9D2A4A}" srcOrd="0" destOrd="0" presId="urn:microsoft.com/office/officeart/2005/8/layout/orgChart1"/>
    <dgm:cxn modelId="{6E8BEA8E-ED10-402C-98C8-57D1436100B0}" type="presOf" srcId="{56AD4935-1668-46AB-B3FF-C58363F03021}" destId="{2BA6BA57-AB9C-4AA8-A63E-5B6EBF3BF6FE}" srcOrd="1" destOrd="0" presId="urn:microsoft.com/office/officeart/2005/8/layout/orgChart1"/>
    <dgm:cxn modelId="{B9D7748F-03C0-4644-8643-DB0B71CF88DD}" type="presOf" srcId="{A17DB6F7-A81C-4900-825D-C8141832F88E}" destId="{F597A475-34A6-4F6A-8BC7-21C772BD87E0}" srcOrd="1" destOrd="0" presId="urn:microsoft.com/office/officeart/2005/8/layout/orgChart1"/>
    <dgm:cxn modelId="{9E27E28F-9801-4193-BE81-C9A35B7F7B3E}" type="presOf" srcId="{73660AE5-EA24-47BA-862E-1945F01073EC}" destId="{817EABD2-29BC-4A65-8B53-E304DC3FC099}" srcOrd="0" destOrd="0" presId="urn:microsoft.com/office/officeart/2005/8/layout/orgChart1"/>
    <dgm:cxn modelId="{CE0A0891-6A71-409F-B01B-315EDCA91AD1}" type="presOf" srcId="{6B80F02D-FC6C-4DDF-A4A7-5D0AA6392E57}" destId="{9DF0B5A8-3DA7-43A9-A7B1-83E3B21FC915}" srcOrd="0" destOrd="0" presId="urn:microsoft.com/office/officeart/2005/8/layout/orgChart1"/>
    <dgm:cxn modelId="{462C0991-52B2-4FE0-87CC-612159AD3624}" type="presOf" srcId="{D0945E31-5F9D-474E-AFCF-6AD5DFCC2E7C}" destId="{DCF7EAA6-D04D-498F-85A8-A4097015D1B3}" srcOrd="0" destOrd="0" presId="urn:microsoft.com/office/officeart/2005/8/layout/orgChart1"/>
    <dgm:cxn modelId="{20E51A91-56D5-436A-8D0D-95B88BBF3C9C}" type="presOf" srcId="{01012EA1-E845-454C-9E87-6D9C4FDC7DF4}" destId="{5ED07FF0-FC42-4314-9EAD-920749148930}" srcOrd="0" destOrd="0" presId="urn:microsoft.com/office/officeart/2005/8/layout/orgChart1"/>
    <dgm:cxn modelId="{C2756B95-DEC9-4FEE-8629-8D57390D3155}" srcId="{F0BAC3D0-6E8B-4ADB-B431-BA0B063A8A73}" destId="{575845F8-4E25-4DF4-A848-868D2FF91DDD}" srcOrd="2" destOrd="0" parTransId="{6E93CC62-4CBF-494F-B865-7CA82949E917}" sibTransId="{DC41BE84-C132-4C88-B1EF-05D2050AD6BA}"/>
    <dgm:cxn modelId="{C0FCCB9D-1D25-4CA8-B535-4C6693A39D3A}" srcId="{93ABB31A-270B-4162-9BAE-648D7582B7FA}" destId="{769B9CFF-EBF2-4D13-9239-8DDB5EC4B49C}" srcOrd="0" destOrd="0" parTransId="{65733DCE-2CFD-4F9A-A1D6-63B8F6A48ECB}" sibTransId="{73FA206B-4A60-4869-BAC7-F73BE023DC06}"/>
    <dgm:cxn modelId="{ED44E5AA-D34E-4692-882C-95E43D1023A2}" type="presOf" srcId="{90EAE76D-B996-448F-B92C-A1F9907102B4}" destId="{437D2BBF-E474-4688-A7EC-97B7EC0A186A}" srcOrd="0" destOrd="0" presId="urn:microsoft.com/office/officeart/2005/8/layout/orgChart1"/>
    <dgm:cxn modelId="{0AE1E6B3-8F0C-48F6-BB46-E87585C9D587}" type="presOf" srcId="{92BEED89-6CE1-4850-9F89-ADB99DE8309A}" destId="{14EE640C-F762-4F9C-9AAD-6BFFA373EC86}" srcOrd="1" destOrd="0" presId="urn:microsoft.com/office/officeart/2005/8/layout/orgChart1"/>
    <dgm:cxn modelId="{468739B8-57DC-4E6F-93B8-80542A769DC3}" type="presOf" srcId="{59F593CF-2259-4B09-AC7C-7EC72C9FF9D4}" destId="{C487392F-C5F9-40A8-931A-632DF02D44E2}" srcOrd="0" destOrd="0" presId="urn:microsoft.com/office/officeart/2005/8/layout/orgChart1"/>
    <dgm:cxn modelId="{80D52DB9-FDA5-484A-AD57-73447F237D55}" type="presOf" srcId="{6E93CC62-4CBF-494F-B865-7CA82949E917}" destId="{31B11409-E361-4248-8133-D796C706B70F}" srcOrd="0" destOrd="0" presId="urn:microsoft.com/office/officeart/2005/8/layout/orgChart1"/>
    <dgm:cxn modelId="{F1A112BA-CA03-4D3F-9728-CD4C0598DE42}" srcId="{5ADF32EB-A44A-48C5-BC94-60424A7DFD7A}" destId="{81CD357A-B7E9-4B50-8310-1C5E54953021}" srcOrd="1" destOrd="0" parTransId="{73660AE5-EA24-47BA-862E-1945F01073EC}" sibTransId="{F46B28EA-30D1-4785-8E7C-6705B7921A51}"/>
    <dgm:cxn modelId="{EAA44EBA-AC19-4B80-9D71-3B9FB8BB93D8}" type="presOf" srcId="{01012EA1-E845-454C-9E87-6D9C4FDC7DF4}" destId="{C512DFA9-7227-4254-BC16-39D6D9F01367}" srcOrd="1" destOrd="0" presId="urn:microsoft.com/office/officeart/2005/8/layout/orgChart1"/>
    <dgm:cxn modelId="{708212BF-9DE8-486B-8977-CAB87FE44341}" type="presOf" srcId="{EC882DBB-79DB-48B1-9B5E-8276B380BBEC}" destId="{69DFAC72-A1E8-4104-B0E9-4226BEEE2039}" srcOrd="0" destOrd="0" presId="urn:microsoft.com/office/officeart/2005/8/layout/orgChart1"/>
    <dgm:cxn modelId="{D62727C5-7C6B-42BA-B8EA-7152358CCDAB}" type="presOf" srcId="{E5F2FBCC-2B62-4472-B453-DB4D557119E7}" destId="{2B3EE04A-5494-422E-A760-06F5964436D8}" srcOrd="1" destOrd="0" presId="urn:microsoft.com/office/officeart/2005/8/layout/orgChart1"/>
    <dgm:cxn modelId="{FCBB0DC8-F86E-4C37-ABB3-FA3D7A59A94A}" srcId="{5ADF32EB-A44A-48C5-BC94-60424A7DFD7A}" destId="{F3DF7CE3-3E05-45DE-B5D2-F48736E17C6D}" srcOrd="0" destOrd="0" parTransId="{192F2547-695E-4B18-9D51-620B2C4428C0}" sibTransId="{59A7477C-921A-48FC-835E-9CD7A76EAAC7}"/>
    <dgm:cxn modelId="{A7BB27CE-2706-4977-B622-14DE28814840}" type="presOf" srcId="{F0BAC3D0-6E8B-4ADB-B431-BA0B063A8A73}" destId="{C8ADBE20-78CB-457E-99C2-C4B93C5A9C26}" srcOrd="1" destOrd="0" presId="urn:microsoft.com/office/officeart/2005/8/layout/orgChart1"/>
    <dgm:cxn modelId="{2E61EACE-FC6B-48EC-B26F-64B44FC358E8}" type="presOf" srcId="{CF35A464-E3A8-4FF0-970E-6B9656503324}" destId="{9B1CE4DA-E764-4A05-8276-CAA413D021A9}" srcOrd="0" destOrd="0" presId="urn:microsoft.com/office/officeart/2005/8/layout/orgChart1"/>
    <dgm:cxn modelId="{96C462D0-E7B7-4CFD-BF00-1FE6410DD588}" type="presOf" srcId="{CF35A464-E3A8-4FF0-970E-6B9656503324}" destId="{5F3870A7-0D86-462F-AB12-1BD42776EF49}" srcOrd="1" destOrd="0" presId="urn:microsoft.com/office/officeart/2005/8/layout/orgChart1"/>
    <dgm:cxn modelId="{93278DD0-8D4C-4CA4-9B09-C520B89C2F0E}" type="presOf" srcId="{77F32ECB-13A6-4D09-ACA0-C1B2D7F403B8}" destId="{FA49BF26-262B-4728-A11E-BF88B0D228DF}" srcOrd="0" destOrd="0" presId="urn:microsoft.com/office/officeart/2005/8/layout/orgChart1"/>
    <dgm:cxn modelId="{923594DE-7389-4A6A-99CC-0E2E8F9B5F95}" type="presOf" srcId="{5419A918-8D92-4DBA-BE21-6AE7CD739E2D}" destId="{95662D4D-6F2D-44A2-8E9D-97F8CCFC743A}" srcOrd="0" destOrd="0" presId="urn:microsoft.com/office/officeart/2005/8/layout/orgChart1"/>
    <dgm:cxn modelId="{972A96DE-F14C-432F-8413-32E3F1BB1B90}" type="presOf" srcId="{F3DF7CE3-3E05-45DE-B5D2-F48736E17C6D}" destId="{40BE8480-5D5E-4F0C-97A0-C888A3BF4B9F}" srcOrd="1" destOrd="0" presId="urn:microsoft.com/office/officeart/2005/8/layout/orgChart1"/>
    <dgm:cxn modelId="{8E6F06DF-BBB8-4E55-A6E7-39F921C5E9F6}" type="presOf" srcId="{F3DF7CE3-3E05-45DE-B5D2-F48736E17C6D}" destId="{213A2BA0-00D0-4625-AFC3-7A8E981095CC}" srcOrd="0" destOrd="0" presId="urn:microsoft.com/office/officeart/2005/8/layout/orgChart1"/>
    <dgm:cxn modelId="{3D5D8EE0-A13B-4D80-AF6B-F463F9A50944}" type="presOf" srcId="{54DAF918-1AB4-4CEF-AED1-3F8DF0D5C6E6}" destId="{5285B5EA-76EF-41F3-8591-A46E96EB25AB}" srcOrd="1" destOrd="0" presId="urn:microsoft.com/office/officeart/2005/8/layout/orgChart1"/>
    <dgm:cxn modelId="{FE4862ED-665E-48E5-ACA1-25999FEF0384}" srcId="{A17DB6F7-A81C-4900-825D-C8141832F88E}" destId="{01012EA1-E845-454C-9E87-6D9C4FDC7DF4}" srcOrd="1" destOrd="0" parTransId="{5419A918-8D92-4DBA-BE21-6AE7CD739E2D}" sibTransId="{C5D0C159-B65F-4F09-BAC4-2882C0DEE7DD}"/>
    <dgm:cxn modelId="{BE3EA4ED-2A83-4BFE-B296-EA0678FAAB6B}" type="presOf" srcId="{F0BAC3D0-6E8B-4ADB-B431-BA0B063A8A73}" destId="{7087FDD0-97D9-4FB8-B71B-C9F75C89FE99}" srcOrd="0" destOrd="0" presId="urn:microsoft.com/office/officeart/2005/8/layout/orgChart1"/>
    <dgm:cxn modelId="{DA56FEED-D88E-4912-B512-796BA261B37B}" srcId="{FB167135-3599-4DB2-B3F5-14A35DF1ECA3}" destId="{59F593CF-2259-4B09-AC7C-7EC72C9FF9D4}" srcOrd="2" destOrd="0" parTransId="{D0C965A9-7133-4B7D-B701-3A5116FCC7FF}" sibTransId="{2F66B138-DBC0-4F6D-B2F0-8C5359E202ED}"/>
    <dgm:cxn modelId="{E2AE96F0-5A3B-4412-AEF2-8F728DB4CB1A}" type="presOf" srcId="{04E9D607-755D-4BDA-80AD-50D6AFBFBF7B}" destId="{537359F9-78CE-4A35-861E-188B32FA057F}" srcOrd="0" destOrd="0" presId="urn:microsoft.com/office/officeart/2005/8/layout/orgChart1"/>
    <dgm:cxn modelId="{72A9CDF0-866B-478F-B395-125259393BAA}" type="presOf" srcId="{FB167135-3599-4DB2-B3F5-14A35DF1ECA3}" destId="{28C85D83-C23B-46D4-BC56-237763DD0619}" srcOrd="1" destOrd="0" presId="urn:microsoft.com/office/officeart/2005/8/layout/orgChart1"/>
    <dgm:cxn modelId="{83F8A0F1-DAFE-4A0C-A779-C694D7CF1FC2}" type="presOf" srcId="{5ADF32EB-A44A-48C5-BC94-60424A7DFD7A}" destId="{25C4092F-9784-4B2F-809B-4C575350EB64}" srcOrd="0" destOrd="0" presId="urn:microsoft.com/office/officeart/2005/8/layout/orgChart1"/>
    <dgm:cxn modelId="{0B9EB0F2-5307-46A3-A799-6326437F3F02}" type="presOf" srcId="{E5F2FBCC-2B62-4472-B453-DB4D557119E7}" destId="{345E7584-0C34-4D7A-8DA7-08099AB97171}" srcOrd="0" destOrd="0" presId="urn:microsoft.com/office/officeart/2005/8/layout/orgChart1"/>
    <dgm:cxn modelId="{35CCA3F9-5D36-483A-B972-5A5036B9152B}" srcId="{769B9CFF-EBF2-4D13-9239-8DDB5EC4B49C}" destId="{A17DB6F7-A81C-4900-825D-C8141832F88E}" srcOrd="4" destOrd="0" parTransId="{2A6B203A-A81E-4562-BB7C-BFADDCFACECC}" sibTransId="{5F63E46F-7A77-47B5-86FC-D87406DE129D}"/>
    <dgm:cxn modelId="{8061B7FD-6EA7-4E94-BEDE-0654FCCD1E1B}" type="presOf" srcId="{C57BB7E0-D929-497C-A63C-EC1887100EFD}" destId="{53415035-515C-4F21-B1C1-EE2168BC637E}" srcOrd="1" destOrd="0" presId="urn:microsoft.com/office/officeart/2005/8/layout/orgChart1"/>
    <dgm:cxn modelId="{9D5A15FB-91D4-41B9-9414-AFA1805EA920}" type="presParOf" srcId="{7B2117DA-A26B-48B8-9D99-73B1CC34EF5A}" destId="{B945E8D4-0166-44FC-9210-FFB3B184C96D}" srcOrd="0" destOrd="0" presId="urn:microsoft.com/office/officeart/2005/8/layout/orgChart1"/>
    <dgm:cxn modelId="{667F3720-36C4-414C-8378-404F65293A8D}" type="presParOf" srcId="{B945E8D4-0166-44FC-9210-FFB3B184C96D}" destId="{6CF69D86-5936-4E80-859A-AFA552968410}" srcOrd="0" destOrd="0" presId="urn:microsoft.com/office/officeart/2005/8/layout/orgChart1"/>
    <dgm:cxn modelId="{2908555D-BB72-4B29-811A-DB7D59D1A156}" type="presParOf" srcId="{6CF69D86-5936-4E80-859A-AFA552968410}" destId="{13E22EB6-BC1A-4623-8AE0-7F002EA9D3A7}" srcOrd="0" destOrd="0" presId="urn:microsoft.com/office/officeart/2005/8/layout/orgChart1"/>
    <dgm:cxn modelId="{5A06446C-4672-40B7-998C-96FBFDCEBBAD}" type="presParOf" srcId="{6CF69D86-5936-4E80-859A-AFA552968410}" destId="{EB03858A-AEA1-4FBD-822A-22CC4A738079}" srcOrd="1" destOrd="0" presId="urn:microsoft.com/office/officeart/2005/8/layout/orgChart1"/>
    <dgm:cxn modelId="{82DAFFA0-709E-4C7D-BAD8-6951BAE3DDFB}" type="presParOf" srcId="{B945E8D4-0166-44FC-9210-FFB3B184C96D}" destId="{97CBB58F-46E2-4F79-9E85-9ABF5FCA13EC}" srcOrd="1" destOrd="0" presId="urn:microsoft.com/office/officeart/2005/8/layout/orgChart1"/>
    <dgm:cxn modelId="{D6298675-4257-4882-BD96-9ED8444859E8}" type="presParOf" srcId="{97CBB58F-46E2-4F79-9E85-9ABF5FCA13EC}" destId="{437D2BBF-E474-4688-A7EC-97B7EC0A186A}" srcOrd="0" destOrd="0" presId="urn:microsoft.com/office/officeart/2005/8/layout/orgChart1"/>
    <dgm:cxn modelId="{3FCB207A-06BA-4FCD-B6CC-8CB4E8E794C2}" type="presParOf" srcId="{97CBB58F-46E2-4F79-9E85-9ABF5FCA13EC}" destId="{34287B2A-7DD8-463A-A027-368015C08847}" srcOrd="1" destOrd="0" presId="urn:microsoft.com/office/officeart/2005/8/layout/orgChart1"/>
    <dgm:cxn modelId="{2BC8EC59-A67D-4522-814C-3B31418CB074}" type="presParOf" srcId="{34287B2A-7DD8-463A-A027-368015C08847}" destId="{EE42D661-42A9-48CE-B2ED-EBC882F86E15}" srcOrd="0" destOrd="0" presId="urn:microsoft.com/office/officeart/2005/8/layout/orgChart1"/>
    <dgm:cxn modelId="{D7B996B4-9930-43A3-AF3E-736B95C453BA}" type="presParOf" srcId="{EE42D661-42A9-48CE-B2ED-EBC882F86E15}" destId="{175D3843-4C37-4CAE-9125-8AD71A5AEB19}" srcOrd="0" destOrd="0" presId="urn:microsoft.com/office/officeart/2005/8/layout/orgChart1"/>
    <dgm:cxn modelId="{97FAD9DF-BE54-4F20-BE1C-62AED957E6FA}" type="presParOf" srcId="{EE42D661-42A9-48CE-B2ED-EBC882F86E15}" destId="{5285B5EA-76EF-41F3-8591-A46E96EB25AB}" srcOrd="1" destOrd="0" presId="urn:microsoft.com/office/officeart/2005/8/layout/orgChart1"/>
    <dgm:cxn modelId="{72D3C316-D2C1-46D3-8E77-0CFEA61D65A9}" type="presParOf" srcId="{34287B2A-7DD8-463A-A027-368015C08847}" destId="{95535EDE-FF6A-4FB7-AF2E-0DBF5BFD0F33}" srcOrd="1" destOrd="0" presId="urn:microsoft.com/office/officeart/2005/8/layout/orgChart1"/>
    <dgm:cxn modelId="{DD58FE08-AA8B-4664-AEBF-7C107AF45D03}" type="presParOf" srcId="{95535EDE-FF6A-4FB7-AF2E-0DBF5BFD0F33}" destId="{95B9D261-59AD-4140-95BC-3D66EB88AC14}" srcOrd="0" destOrd="0" presId="urn:microsoft.com/office/officeart/2005/8/layout/orgChart1"/>
    <dgm:cxn modelId="{1F224398-0CAA-4B07-9CC3-C0A8580D1555}" type="presParOf" srcId="{95535EDE-FF6A-4FB7-AF2E-0DBF5BFD0F33}" destId="{8B740ABF-26E3-421B-9B3A-EA752BD4246B}" srcOrd="1" destOrd="0" presId="urn:microsoft.com/office/officeart/2005/8/layout/orgChart1"/>
    <dgm:cxn modelId="{4AAD1FE6-A78B-403F-8A0A-2708BDC5DBB3}" type="presParOf" srcId="{8B740ABF-26E3-421B-9B3A-EA752BD4246B}" destId="{245FA820-C638-4D1E-B7CC-7DC3AA675B82}" srcOrd="0" destOrd="0" presId="urn:microsoft.com/office/officeart/2005/8/layout/orgChart1"/>
    <dgm:cxn modelId="{2B49CAAE-CEAC-4986-AA1E-86C7FBF0EEA4}" type="presParOf" srcId="{245FA820-C638-4D1E-B7CC-7DC3AA675B82}" destId="{BE76D577-803C-4B4A-A22A-47D21724306B}" srcOrd="0" destOrd="0" presId="urn:microsoft.com/office/officeart/2005/8/layout/orgChart1"/>
    <dgm:cxn modelId="{C6D78BF9-9D24-446F-B675-51D112D2C43F}" type="presParOf" srcId="{245FA820-C638-4D1E-B7CC-7DC3AA675B82}" destId="{14EE640C-F762-4F9C-9AAD-6BFFA373EC86}" srcOrd="1" destOrd="0" presId="urn:microsoft.com/office/officeart/2005/8/layout/orgChart1"/>
    <dgm:cxn modelId="{CB7F50ED-D5F8-48C9-862C-19D8B2F40E79}" type="presParOf" srcId="{8B740ABF-26E3-421B-9B3A-EA752BD4246B}" destId="{15F9F7ED-05BE-4644-BAA1-ADDB70BD596A}" srcOrd="1" destOrd="0" presId="urn:microsoft.com/office/officeart/2005/8/layout/orgChart1"/>
    <dgm:cxn modelId="{43D8A0CB-350E-4E83-AC9D-F1FC3162C699}" type="presParOf" srcId="{8B740ABF-26E3-421B-9B3A-EA752BD4246B}" destId="{FD1F7F91-82EE-46A9-A133-CBE3C2A99419}" srcOrd="2" destOrd="0" presId="urn:microsoft.com/office/officeart/2005/8/layout/orgChart1"/>
    <dgm:cxn modelId="{A086C52E-0D05-42FB-9667-6C3F0B1CA676}" type="presParOf" srcId="{95535EDE-FF6A-4FB7-AF2E-0DBF5BFD0F33}" destId="{44228E9B-1AC9-4EF1-983C-CC79F5886895}" srcOrd="2" destOrd="0" presId="urn:microsoft.com/office/officeart/2005/8/layout/orgChart1"/>
    <dgm:cxn modelId="{A011C309-AA42-43C6-9CED-47FA969489CF}" type="presParOf" srcId="{95535EDE-FF6A-4FB7-AF2E-0DBF5BFD0F33}" destId="{632426B1-A234-4DA3-9446-A58590391D93}" srcOrd="3" destOrd="0" presId="urn:microsoft.com/office/officeart/2005/8/layout/orgChart1"/>
    <dgm:cxn modelId="{B2118787-E2CB-4183-AD97-223415A4C8E1}" type="presParOf" srcId="{632426B1-A234-4DA3-9446-A58590391D93}" destId="{B8CC21FF-5225-41AF-866A-8E65D2F8E396}" srcOrd="0" destOrd="0" presId="urn:microsoft.com/office/officeart/2005/8/layout/orgChart1"/>
    <dgm:cxn modelId="{E6E32461-C533-494A-970D-A86087721329}" type="presParOf" srcId="{B8CC21FF-5225-41AF-866A-8E65D2F8E396}" destId="{9B1CE4DA-E764-4A05-8276-CAA413D021A9}" srcOrd="0" destOrd="0" presId="urn:microsoft.com/office/officeart/2005/8/layout/orgChart1"/>
    <dgm:cxn modelId="{8B2EB1B3-075B-405F-AA7D-6848B4F632AE}" type="presParOf" srcId="{B8CC21FF-5225-41AF-866A-8E65D2F8E396}" destId="{5F3870A7-0D86-462F-AB12-1BD42776EF49}" srcOrd="1" destOrd="0" presId="urn:microsoft.com/office/officeart/2005/8/layout/orgChart1"/>
    <dgm:cxn modelId="{9CBED66E-BF3E-4F8E-8831-8DF9255F3CD9}" type="presParOf" srcId="{632426B1-A234-4DA3-9446-A58590391D93}" destId="{4592A79B-05EF-4683-B662-EED242ECF83B}" srcOrd="1" destOrd="0" presId="urn:microsoft.com/office/officeart/2005/8/layout/orgChart1"/>
    <dgm:cxn modelId="{62B9526D-BA9F-46D8-80C3-3B726C93DFF6}" type="presParOf" srcId="{632426B1-A234-4DA3-9446-A58590391D93}" destId="{4CDC04D2-1498-4CEC-B3E2-DB803074841B}" srcOrd="2" destOrd="0" presId="urn:microsoft.com/office/officeart/2005/8/layout/orgChart1"/>
    <dgm:cxn modelId="{6508D5E5-C7BD-4D2E-84D9-72DCA84F5ECD}" type="presParOf" srcId="{34287B2A-7DD8-463A-A027-368015C08847}" destId="{ED8F0385-E79F-4A6F-BDB2-9FAB2AA04E00}" srcOrd="2" destOrd="0" presId="urn:microsoft.com/office/officeart/2005/8/layout/orgChart1"/>
    <dgm:cxn modelId="{A813325C-6F26-4B84-B804-56E8D8C8CD13}" type="presParOf" srcId="{97CBB58F-46E2-4F79-9E85-9ABF5FCA13EC}" destId="{5A453807-6A60-42E8-9BA7-B294C9A73AB0}" srcOrd="2" destOrd="0" presId="urn:microsoft.com/office/officeart/2005/8/layout/orgChart1"/>
    <dgm:cxn modelId="{30D3C99C-A2CD-4F47-B0D1-C4716B8428C0}" type="presParOf" srcId="{97CBB58F-46E2-4F79-9E85-9ABF5FCA13EC}" destId="{6A05AC80-C9C4-4869-8892-465A4811AAEC}" srcOrd="3" destOrd="0" presId="urn:microsoft.com/office/officeart/2005/8/layout/orgChart1"/>
    <dgm:cxn modelId="{9058CA1E-A23B-4897-A759-1AEA3D15ADBB}" type="presParOf" srcId="{6A05AC80-C9C4-4869-8892-465A4811AAEC}" destId="{D5859C1A-3405-4BD4-9A71-7B03064F29AB}" srcOrd="0" destOrd="0" presId="urn:microsoft.com/office/officeart/2005/8/layout/orgChart1"/>
    <dgm:cxn modelId="{8A7F4851-343B-4F6A-9E5A-DEFC367B0047}" type="presParOf" srcId="{D5859C1A-3405-4BD4-9A71-7B03064F29AB}" destId="{7087FDD0-97D9-4FB8-B71B-C9F75C89FE99}" srcOrd="0" destOrd="0" presId="urn:microsoft.com/office/officeart/2005/8/layout/orgChart1"/>
    <dgm:cxn modelId="{AA426FE8-DA58-4163-ADE3-26EB1AE0A3BE}" type="presParOf" srcId="{D5859C1A-3405-4BD4-9A71-7B03064F29AB}" destId="{C8ADBE20-78CB-457E-99C2-C4B93C5A9C26}" srcOrd="1" destOrd="0" presId="urn:microsoft.com/office/officeart/2005/8/layout/orgChart1"/>
    <dgm:cxn modelId="{391FD2A0-5FA7-4BF0-AFD5-4DF1BD53967E}" type="presParOf" srcId="{6A05AC80-C9C4-4869-8892-465A4811AAEC}" destId="{B0C8BFDC-606E-4E5C-AD68-B8BD35579E5D}" srcOrd="1" destOrd="0" presId="urn:microsoft.com/office/officeart/2005/8/layout/orgChart1"/>
    <dgm:cxn modelId="{CDABC95A-3941-4E2C-9229-6BB7C458CE13}" type="presParOf" srcId="{B0C8BFDC-606E-4E5C-AD68-B8BD35579E5D}" destId="{FCB13248-FF04-4DCA-8172-6369E39D4F98}" srcOrd="0" destOrd="0" presId="urn:microsoft.com/office/officeart/2005/8/layout/orgChart1"/>
    <dgm:cxn modelId="{48A16B92-DC45-4EF2-B1AC-ACF0BB476800}" type="presParOf" srcId="{B0C8BFDC-606E-4E5C-AD68-B8BD35579E5D}" destId="{0CC07159-0903-45D2-9ED5-FABE17737273}" srcOrd="1" destOrd="0" presId="urn:microsoft.com/office/officeart/2005/8/layout/orgChart1"/>
    <dgm:cxn modelId="{76426A0D-84A3-4688-9ED5-AA49C1097122}" type="presParOf" srcId="{0CC07159-0903-45D2-9ED5-FABE17737273}" destId="{8190E0E7-54EF-42F3-A825-454A616134E0}" srcOrd="0" destOrd="0" presId="urn:microsoft.com/office/officeart/2005/8/layout/orgChart1"/>
    <dgm:cxn modelId="{65835316-2F77-4A9A-90F1-9CAB907B930C}" type="presParOf" srcId="{8190E0E7-54EF-42F3-A825-454A616134E0}" destId="{0E1422D0-E53A-4019-A05E-DC08037CE503}" srcOrd="0" destOrd="0" presId="urn:microsoft.com/office/officeart/2005/8/layout/orgChart1"/>
    <dgm:cxn modelId="{33D57D3B-3D25-4998-9AFA-11C0D14B19B3}" type="presParOf" srcId="{8190E0E7-54EF-42F3-A825-454A616134E0}" destId="{14410120-1296-4216-AB8D-DAD9490BEA59}" srcOrd="1" destOrd="0" presId="urn:microsoft.com/office/officeart/2005/8/layout/orgChart1"/>
    <dgm:cxn modelId="{E673367F-5475-43F9-92D1-2BB23274CAC9}" type="presParOf" srcId="{0CC07159-0903-45D2-9ED5-FABE17737273}" destId="{1116197D-7177-41FD-B10F-20B842DD4BC1}" srcOrd="1" destOrd="0" presId="urn:microsoft.com/office/officeart/2005/8/layout/orgChart1"/>
    <dgm:cxn modelId="{1BBF9F92-614C-4FC2-8056-54FDD548300E}" type="presParOf" srcId="{0CC07159-0903-45D2-9ED5-FABE17737273}" destId="{88D30786-BB72-4705-BF5C-33E7FCE080DA}" srcOrd="2" destOrd="0" presId="urn:microsoft.com/office/officeart/2005/8/layout/orgChart1"/>
    <dgm:cxn modelId="{7CA3F088-F403-4CC9-898F-E2547E7D0101}" type="presParOf" srcId="{B0C8BFDC-606E-4E5C-AD68-B8BD35579E5D}" destId="{3E6D0ECB-1F12-43BE-81E5-9CAA2F9D2A4A}" srcOrd="2" destOrd="0" presId="urn:microsoft.com/office/officeart/2005/8/layout/orgChart1"/>
    <dgm:cxn modelId="{28092462-5053-4568-A1C2-56B904200AE1}" type="presParOf" srcId="{B0C8BFDC-606E-4E5C-AD68-B8BD35579E5D}" destId="{0E5D281C-68A6-45CA-A936-4266BE33C4D2}" srcOrd="3" destOrd="0" presId="urn:microsoft.com/office/officeart/2005/8/layout/orgChart1"/>
    <dgm:cxn modelId="{C8C9A00E-6886-4E6D-9779-3288DA40B6DE}" type="presParOf" srcId="{0E5D281C-68A6-45CA-A936-4266BE33C4D2}" destId="{C6927D3E-54ED-4F6C-A7BC-E470A1152C40}" srcOrd="0" destOrd="0" presId="urn:microsoft.com/office/officeart/2005/8/layout/orgChart1"/>
    <dgm:cxn modelId="{4AC17C3B-AC6E-4A87-B053-0887C69A5CA7}" type="presParOf" srcId="{C6927D3E-54ED-4F6C-A7BC-E470A1152C40}" destId="{69DFAC72-A1E8-4104-B0E9-4226BEEE2039}" srcOrd="0" destOrd="0" presId="urn:microsoft.com/office/officeart/2005/8/layout/orgChart1"/>
    <dgm:cxn modelId="{FE840853-DBD9-47E4-A041-DFD7B9854BE1}" type="presParOf" srcId="{C6927D3E-54ED-4F6C-A7BC-E470A1152C40}" destId="{04F64BBB-131E-47B0-A96A-358E2032548F}" srcOrd="1" destOrd="0" presId="urn:microsoft.com/office/officeart/2005/8/layout/orgChart1"/>
    <dgm:cxn modelId="{0522F12E-09E4-4B26-8BF1-C3F24B48F013}" type="presParOf" srcId="{0E5D281C-68A6-45CA-A936-4266BE33C4D2}" destId="{5AA82D62-FD15-4BC1-84C0-2482679B584C}" srcOrd="1" destOrd="0" presId="urn:microsoft.com/office/officeart/2005/8/layout/orgChart1"/>
    <dgm:cxn modelId="{AC506C94-7B20-4882-AC61-17D52AEBB999}" type="presParOf" srcId="{0E5D281C-68A6-45CA-A936-4266BE33C4D2}" destId="{77BEA8F3-4AC0-462A-9E8E-D39F88FE26F9}" srcOrd="2" destOrd="0" presId="urn:microsoft.com/office/officeart/2005/8/layout/orgChart1"/>
    <dgm:cxn modelId="{9E589321-1852-4556-A8D2-FD6295628BFE}" type="presParOf" srcId="{B0C8BFDC-606E-4E5C-AD68-B8BD35579E5D}" destId="{31B11409-E361-4248-8133-D796C706B70F}" srcOrd="4" destOrd="0" presId="urn:microsoft.com/office/officeart/2005/8/layout/orgChart1"/>
    <dgm:cxn modelId="{F279FA69-75FC-44C1-932A-EE8A626307C0}" type="presParOf" srcId="{B0C8BFDC-606E-4E5C-AD68-B8BD35579E5D}" destId="{A87B992E-2964-49DB-A440-B95FA06AFBED}" srcOrd="5" destOrd="0" presId="urn:microsoft.com/office/officeart/2005/8/layout/orgChart1"/>
    <dgm:cxn modelId="{25719ADC-D709-4102-A279-83F0442C5FDB}" type="presParOf" srcId="{A87B992E-2964-49DB-A440-B95FA06AFBED}" destId="{77E19CD4-D87E-4E6B-9C36-A22820B9A9F9}" srcOrd="0" destOrd="0" presId="urn:microsoft.com/office/officeart/2005/8/layout/orgChart1"/>
    <dgm:cxn modelId="{CF530418-6240-406F-BE43-9B5F132B0F8B}" type="presParOf" srcId="{77E19CD4-D87E-4E6B-9C36-A22820B9A9F9}" destId="{73D98BDB-CD29-41B9-B9A1-8D448CA79687}" srcOrd="0" destOrd="0" presId="urn:microsoft.com/office/officeart/2005/8/layout/orgChart1"/>
    <dgm:cxn modelId="{FB51A41F-84CE-43CF-B168-C3A9147DD93D}" type="presParOf" srcId="{77E19CD4-D87E-4E6B-9C36-A22820B9A9F9}" destId="{07EDC5A7-D81E-4005-B8A6-A83BF45D2398}" srcOrd="1" destOrd="0" presId="urn:microsoft.com/office/officeart/2005/8/layout/orgChart1"/>
    <dgm:cxn modelId="{F7806AA6-3687-43D8-8BB7-68BB6702442C}" type="presParOf" srcId="{A87B992E-2964-49DB-A440-B95FA06AFBED}" destId="{93696396-CD03-4EE3-B764-8D35FB987E0A}" srcOrd="1" destOrd="0" presId="urn:microsoft.com/office/officeart/2005/8/layout/orgChart1"/>
    <dgm:cxn modelId="{0E7ECF27-0323-48B8-A64C-2311705063BB}" type="presParOf" srcId="{A87B992E-2964-49DB-A440-B95FA06AFBED}" destId="{5C152D4E-94AA-4100-B849-45F9509AA70F}" srcOrd="2" destOrd="0" presId="urn:microsoft.com/office/officeart/2005/8/layout/orgChart1"/>
    <dgm:cxn modelId="{E123EF2D-4BEB-4668-8330-24454336704D}" type="presParOf" srcId="{6A05AC80-C9C4-4869-8892-465A4811AAEC}" destId="{6DFFE54D-32F9-4E22-B625-3D5CC3C93796}" srcOrd="2" destOrd="0" presId="urn:microsoft.com/office/officeart/2005/8/layout/orgChart1"/>
    <dgm:cxn modelId="{F1F0E74D-9103-4DF9-BE94-BD202763CB42}" type="presParOf" srcId="{97CBB58F-46E2-4F79-9E85-9ABF5FCA13EC}" destId="{4DED347E-2E02-4ACC-BA0C-005A82FBA6A1}" srcOrd="4" destOrd="0" presId="urn:microsoft.com/office/officeart/2005/8/layout/orgChart1"/>
    <dgm:cxn modelId="{60C1764C-BC84-4FEC-ADE9-5967009E8993}" type="presParOf" srcId="{97CBB58F-46E2-4F79-9E85-9ABF5FCA13EC}" destId="{CBB3E9C8-74E4-43A0-B843-15CD3740EE89}" srcOrd="5" destOrd="0" presId="urn:microsoft.com/office/officeart/2005/8/layout/orgChart1"/>
    <dgm:cxn modelId="{65F199FB-C3B4-4D83-9AA5-B1AFAE0C5241}" type="presParOf" srcId="{CBB3E9C8-74E4-43A0-B843-15CD3740EE89}" destId="{1791279B-0158-4116-B5F4-2004937D3160}" srcOrd="0" destOrd="0" presId="urn:microsoft.com/office/officeart/2005/8/layout/orgChart1"/>
    <dgm:cxn modelId="{C9E3675D-3A78-484F-A8E3-36162F7CE947}" type="presParOf" srcId="{1791279B-0158-4116-B5F4-2004937D3160}" destId="{25C4092F-9784-4B2F-809B-4C575350EB64}" srcOrd="0" destOrd="0" presId="urn:microsoft.com/office/officeart/2005/8/layout/orgChart1"/>
    <dgm:cxn modelId="{78AA76E0-47A4-40B9-BB46-1BA4389458EE}" type="presParOf" srcId="{1791279B-0158-4116-B5F4-2004937D3160}" destId="{74F59B87-EBBA-4B6A-83D9-DB6763C25F33}" srcOrd="1" destOrd="0" presId="urn:microsoft.com/office/officeart/2005/8/layout/orgChart1"/>
    <dgm:cxn modelId="{E4AC76A0-6E7B-433E-A000-CEC41E54841A}" type="presParOf" srcId="{CBB3E9C8-74E4-43A0-B843-15CD3740EE89}" destId="{13AEDBB0-EE16-47F0-A49D-6E0BABE97EE8}" srcOrd="1" destOrd="0" presId="urn:microsoft.com/office/officeart/2005/8/layout/orgChart1"/>
    <dgm:cxn modelId="{74042511-767B-4322-BEFF-1C7EFA4A05AC}" type="presParOf" srcId="{13AEDBB0-EE16-47F0-A49D-6E0BABE97EE8}" destId="{AD62C204-84B7-4D64-BEF6-2EB260791CED}" srcOrd="0" destOrd="0" presId="urn:microsoft.com/office/officeart/2005/8/layout/orgChart1"/>
    <dgm:cxn modelId="{E0C64B0F-39A2-4470-8C88-944159EAB3EB}" type="presParOf" srcId="{13AEDBB0-EE16-47F0-A49D-6E0BABE97EE8}" destId="{DA34F094-34FB-46B5-820F-D7AAAFAEE60F}" srcOrd="1" destOrd="0" presId="urn:microsoft.com/office/officeart/2005/8/layout/orgChart1"/>
    <dgm:cxn modelId="{4F37CEC9-E2F7-433D-9B49-1FC4782915CE}" type="presParOf" srcId="{DA34F094-34FB-46B5-820F-D7AAAFAEE60F}" destId="{A93F2D76-82A5-45FF-BDC1-CA47485EE5CD}" srcOrd="0" destOrd="0" presId="urn:microsoft.com/office/officeart/2005/8/layout/orgChart1"/>
    <dgm:cxn modelId="{B20D2230-E7FC-43A0-A6AE-667D26832930}" type="presParOf" srcId="{A93F2D76-82A5-45FF-BDC1-CA47485EE5CD}" destId="{213A2BA0-00D0-4625-AFC3-7A8E981095CC}" srcOrd="0" destOrd="0" presId="urn:microsoft.com/office/officeart/2005/8/layout/orgChart1"/>
    <dgm:cxn modelId="{1604A21B-2B8C-4252-B301-61304C959031}" type="presParOf" srcId="{A93F2D76-82A5-45FF-BDC1-CA47485EE5CD}" destId="{40BE8480-5D5E-4F0C-97A0-C888A3BF4B9F}" srcOrd="1" destOrd="0" presId="urn:microsoft.com/office/officeart/2005/8/layout/orgChart1"/>
    <dgm:cxn modelId="{1435C26C-3ED3-4A8B-8E78-A0E956ADB1CD}" type="presParOf" srcId="{DA34F094-34FB-46B5-820F-D7AAAFAEE60F}" destId="{081E86D8-2416-4563-99FF-B87161DFEF7D}" srcOrd="1" destOrd="0" presId="urn:microsoft.com/office/officeart/2005/8/layout/orgChart1"/>
    <dgm:cxn modelId="{DE84ADFE-D87D-4478-AED7-EED0B46D0974}" type="presParOf" srcId="{DA34F094-34FB-46B5-820F-D7AAAFAEE60F}" destId="{B578E421-D8BC-453F-BA4D-1B941E492FB6}" srcOrd="2" destOrd="0" presId="urn:microsoft.com/office/officeart/2005/8/layout/orgChart1"/>
    <dgm:cxn modelId="{37943550-B7D4-47E1-86AB-06029EEBDF47}" type="presParOf" srcId="{13AEDBB0-EE16-47F0-A49D-6E0BABE97EE8}" destId="{817EABD2-29BC-4A65-8B53-E304DC3FC099}" srcOrd="2" destOrd="0" presId="urn:microsoft.com/office/officeart/2005/8/layout/orgChart1"/>
    <dgm:cxn modelId="{C07D51E1-4DF7-4695-9294-30BA005B85D1}" type="presParOf" srcId="{13AEDBB0-EE16-47F0-A49D-6E0BABE97EE8}" destId="{4E993631-FF13-4052-942C-3B8433BF59F0}" srcOrd="3" destOrd="0" presId="urn:microsoft.com/office/officeart/2005/8/layout/orgChart1"/>
    <dgm:cxn modelId="{703BC338-1802-44E0-9431-92C03C661575}" type="presParOf" srcId="{4E993631-FF13-4052-942C-3B8433BF59F0}" destId="{A01A4D9A-1D80-4998-A55E-7565F6D91AD1}" srcOrd="0" destOrd="0" presId="urn:microsoft.com/office/officeart/2005/8/layout/orgChart1"/>
    <dgm:cxn modelId="{3C7412E7-A464-4AA2-A60B-24C4FD781318}" type="presParOf" srcId="{A01A4D9A-1D80-4998-A55E-7565F6D91AD1}" destId="{0D35149A-3F7B-43D7-9D86-149D8F7C09D1}" srcOrd="0" destOrd="0" presId="urn:microsoft.com/office/officeart/2005/8/layout/orgChart1"/>
    <dgm:cxn modelId="{D63D7069-BB1F-42AD-B781-CBC928C616ED}" type="presParOf" srcId="{A01A4D9A-1D80-4998-A55E-7565F6D91AD1}" destId="{64004E28-F91D-4C2C-9717-F04AB67E108D}" srcOrd="1" destOrd="0" presId="urn:microsoft.com/office/officeart/2005/8/layout/orgChart1"/>
    <dgm:cxn modelId="{D91C261B-79C5-4ECD-A8B7-A332FB167D4D}" type="presParOf" srcId="{4E993631-FF13-4052-942C-3B8433BF59F0}" destId="{CCF06C8B-5453-4C8E-8190-336372506D28}" srcOrd="1" destOrd="0" presId="urn:microsoft.com/office/officeart/2005/8/layout/orgChart1"/>
    <dgm:cxn modelId="{C95CB58B-DF47-42D0-AF85-5CC4F0A7C930}" type="presParOf" srcId="{4E993631-FF13-4052-942C-3B8433BF59F0}" destId="{3707F565-B2BC-4751-B72F-B28E94E9BBFE}" srcOrd="2" destOrd="0" presId="urn:microsoft.com/office/officeart/2005/8/layout/orgChart1"/>
    <dgm:cxn modelId="{C0964C16-6B85-4EAF-B865-BC22373E631B}" type="presParOf" srcId="{13AEDBB0-EE16-47F0-A49D-6E0BABE97EE8}" destId="{12FDF811-996F-45B0-9DA8-12942FD92296}" srcOrd="4" destOrd="0" presId="urn:microsoft.com/office/officeart/2005/8/layout/orgChart1"/>
    <dgm:cxn modelId="{A749F8A7-BB82-4714-ACBA-171EBDE556C5}" type="presParOf" srcId="{13AEDBB0-EE16-47F0-A49D-6E0BABE97EE8}" destId="{1BF8EFD3-6BC1-4F59-8063-C2105C1AF456}" srcOrd="5" destOrd="0" presId="urn:microsoft.com/office/officeart/2005/8/layout/orgChart1"/>
    <dgm:cxn modelId="{2F0458B4-6642-4320-A297-8C124DD91F8F}" type="presParOf" srcId="{1BF8EFD3-6BC1-4F59-8063-C2105C1AF456}" destId="{F8F9CB69-1A73-4F69-B7A2-5D064A8E2EC1}" srcOrd="0" destOrd="0" presId="urn:microsoft.com/office/officeart/2005/8/layout/orgChart1"/>
    <dgm:cxn modelId="{23CE7848-1C3B-4910-A95F-A8F1F6A4BD07}" type="presParOf" srcId="{F8F9CB69-1A73-4F69-B7A2-5D064A8E2EC1}" destId="{345E7584-0C34-4D7A-8DA7-08099AB97171}" srcOrd="0" destOrd="0" presId="urn:microsoft.com/office/officeart/2005/8/layout/orgChart1"/>
    <dgm:cxn modelId="{72D59CFC-D81D-47BB-8717-5D9A4A953580}" type="presParOf" srcId="{F8F9CB69-1A73-4F69-B7A2-5D064A8E2EC1}" destId="{2B3EE04A-5494-422E-A760-06F5964436D8}" srcOrd="1" destOrd="0" presId="urn:microsoft.com/office/officeart/2005/8/layout/orgChart1"/>
    <dgm:cxn modelId="{C2CA75FF-4175-47B1-B4C0-F84FB3E1885F}" type="presParOf" srcId="{1BF8EFD3-6BC1-4F59-8063-C2105C1AF456}" destId="{57B735F3-6356-4FB6-B17D-C17BE88F7F9A}" srcOrd="1" destOrd="0" presId="urn:microsoft.com/office/officeart/2005/8/layout/orgChart1"/>
    <dgm:cxn modelId="{12096E69-1AC5-45B0-B323-07B8190CA9C6}" type="presParOf" srcId="{1BF8EFD3-6BC1-4F59-8063-C2105C1AF456}" destId="{359F9FEA-5077-4760-A97C-6C2EE9D2CB39}" srcOrd="2" destOrd="0" presId="urn:microsoft.com/office/officeart/2005/8/layout/orgChart1"/>
    <dgm:cxn modelId="{BAD440B7-8ADA-406F-A41C-5D78E2412CF0}" type="presParOf" srcId="{CBB3E9C8-74E4-43A0-B843-15CD3740EE89}" destId="{CEF44386-CE95-4FB3-939A-51F3CA810526}" srcOrd="2" destOrd="0" presId="urn:microsoft.com/office/officeart/2005/8/layout/orgChart1"/>
    <dgm:cxn modelId="{E1A5EB7F-917C-4849-9AB3-58504DD48431}" type="presParOf" srcId="{97CBB58F-46E2-4F79-9E85-9ABF5FCA13EC}" destId="{9DF0B5A8-3DA7-43A9-A7B1-83E3B21FC915}" srcOrd="6" destOrd="0" presId="urn:microsoft.com/office/officeart/2005/8/layout/orgChart1"/>
    <dgm:cxn modelId="{675A043E-BD67-41AB-8437-51D40AE3F699}" type="presParOf" srcId="{97CBB58F-46E2-4F79-9E85-9ABF5FCA13EC}" destId="{FE5DE97F-BB1C-4533-992F-D9AC6276C64C}" srcOrd="7" destOrd="0" presId="urn:microsoft.com/office/officeart/2005/8/layout/orgChart1"/>
    <dgm:cxn modelId="{F4BBFB57-B9E4-4D4A-BE2C-AD2EE3758ED9}" type="presParOf" srcId="{FE5DE97F-BB1C-4533-992F-D9AC6276C64C}" destId="{C20E691F-1AAE-4005-9CF2-AC863AF2780C}" srcOrd="0" destOrd="0" presId="urn:microsoft.com/office/officeart/2005/8/layout/orgChart1"/>
    <dgm:cxn modelId="{4C431520-D8C1-4228-964E-7D9C02113B5F}" type="presParOf" srcId="{C20E691F-1AAE-4005-9CF2-AC863AF2780C}" destId="{D9502E0C-9F19-41B0-AB9D-5CD3EFDD5DAD}" srcOrd="0" destOrd="0" presId="urn:microsoft.com/office/officeart/2005/8/layout/orgChart1"/>
    <dgm:cxn modelId="{9A18CC32-0555-4B6D-BBA4-BE51BB1A9B94}" type="presParOf" srcId="{C20E691F-1AAE-4005-9CF2-AC863AF2780C}" destId="{28C85D83-C23B-46D4-BC56-237763DD0619}" srcOrd="1" destOrd="0" presId="urn:microsoft.com/office/officeart/2005/8/layout/orgChart1"/>
    <dgm:cxn modelId="{82D9AF73-F081-4504-BDC6-7D78631A8C2C}" type="presParOf" srcId="{FE5DE97F-BB1C-4533-992F-D9AC6276C64C}" destId="{B96677BE-95BE-45B7-9BFA-B10270A0124A}" srcOrd="1" destOrd="0" presId="urn:microsoft.com/office/officeart/2005/8/layout/orgChart1"/>
    <dgm:cxn modelId="{05C2603A-7751-49A7-8F10-47E08DEBC901}" type="presParOf" srcId="{B96677BE-95BE-45B7-9BFA-B10270A0124A}" destId="{537359F9-78CE-4A35-861E-188B32FA057F}" srcOrd="0" destOrd="0" presId="urn:microsoft.com/office/officeart/2005/8/layout/orgChart1"/>
    <dgm:cxn modelId="{CD7AFFEA-A664-4D61-8726-B19B95559C2C}" type="presParOf" srcId="{B96677BE-95BE-45B7-9BFA-B10270A0124A}" destId="{71C5F4A3-1F86-48E1-866C-AA665DD84C72}" srcOrd="1" destOrd="0" presId="urn:microsoft.com/office/officeart/2005/8/layout/orgChart1"/>
    <dgm:cxn modelId="{3CBABDFE-9389-4941-BB79-CC53312AB41A}" type="presParOf" srcId="{71C5F4A3-1F86-48E1-866C-AA665DD84C72}" destId="{BDD67E17-2079-402B-9506-E8A602C8707C}" srcOrd="0" destOrd="0" presId="urn:microsoft.com/office/officeart/2005/8/layout/orgChart1"/>
    <dgm:cxn modelId="{7FEE5531-139E-4672-9EE1-189BB6370B3B}" type="presParOf" srcId="{BDD67E17-2079-402B-9506-E8A602C8707C}" destId="{AD4B74F0-FD7F-4D01-AFB5-9A9A7509754C}" srcOrd="0" destOrd="0" presId="urn:microsoft.com/office/officeart/2005/8/layout/orgChart1"/>
    <dgm:cxn modelId="{0B81A963-3152-473E-B758-578AA0E8E7AE}" type="presParOf" srcId="{BDD67E17-2079-402B-9506-E8A602C8707C}" destId="{7E5E6EF6-A6BC-4C88-946C-023AA1605783}" srcOrd="1" destOrd="0" presId="urn:microsoft.com/office/officeart/2005/8/layout/orgChart1"/>
    <dgm:cxn modelId="{FDAA265F-448E-4DB3-A3DE-DEEBA54B74FE}" type="presParOf" srcId="{71C5F4A3-1F86-48E1-866C-AA665DD84C72}" destId="{A40C4C30-9E08-469E-AE1B-54449957389F}" srcOrd="1" destOrd="0" presId="urn:microsoft.com/office/officeart/2005/8/layout/orgChart1"/>
    <dgm:cxn modelId="{97CA2932-17A0-4B95-A859-9D4BE9973781}" type="presParOf" srcId="{71C5F4A3-1F86-48E1-866C-AA665DD84C72}" destId="{AFF6B7EF-DAB8-4B3F-BEA3-0F33C243BE93}" srcOrd="2" destOrd="0" presId="urn:microsoft.com/office/officeart/2005/8/layout/orgChart1"/>
    <dgm:cxn modelId="{5E50244B-FE9D-4EF6-9647-DC19683B22E5}" type="presParOf" srcId="{B96677BE-95BE-45B7-9BFA-B10270A0124A}" destId="{37207EBB-99EB-4740-B2C0-91B18A377C58}" srcOrd="2" destOrd="0" presId="urn:microsoft.com/office/officeart/2005/8/layout/orgChart1"/>
    <dgm:cxn modelId="{8CDEB5EA-D9AB-404E-8688-28613C0358A9}" type="presParOf" srcId="{B96677BE-95BE-45B7-9BFA-B10270A0124A}" destId="{A0122DE8-FF2B-435D-92F4-EFD1989C25A5}" srcOrd="3" destOrd="0" presId="urn:microsoft.com/office/officeart/2005/8/layout/orgChart1"/>
    <dgm:cxn modelId="{563B51C6-C824-4EA9-90D8-E237FD7FC33E}" type="presParOf" srcId="{A0122DE8-FF2B-435D-92F4-EFD1989C25A5}" destId="{E11C13D9-8CBE-4915-A7F6-315CC219C648}" srcOrd="0" destOrd="0" presId="urn:microsoft.com/office/officeart/2005/8/layout/orgChart1"/>
    <dgm:cxn modelId="{942CEA28-6CF4-4220-A117-B722FF3ED992}" type="presParOf" srcId="{E11C13D9-8CBE-4915-A7F6-315CC219C648}" destId="{4A4F3792-F3ED-470C-84A1-684B2C1D33A6}" srcOrd="0" destOrd="0" presId="urn:microsoft.com/office/officeart/2005/8/layout/orgChart1"/>
    <dgm:cxn modelId="{14236A03-34F6-4EE5-84DC-5EF715D250DD}" type="presParOf" srcId="{E11C13D9-8CBE-4915-A7F6-315CC219C648}" destId="{53415035-515C-4F21-B1C1-EE2168BC637E}" srcOrd="1" destOrd="0" presId="urn:microsoft.com/office/officeart/2005/8/layout/orgChart1"/>
    <dgm:cxn modelId="{C4A4BCE1-169A-4BD6-9E57-2D3923553BAE}" type="presParOf" srcId="{A0122DE8-FF2B-435D-92F4-EFD1989C25A5}" destId="{8952C401-5601-4FAE-A417-26F53BE6283A}" srcOrd="1" destOrd="0" presId="urn:microsoft.com/office/officeart/2005/8/layout/orgChart1"/>
    <dgm:cxn modelId="{C9030D1C-F585-4BCA-8306-F11667004066}" type="presParOf" srcId="{A0122DE8-FF2B-435D-92F4-EFD1989C25A5}" destId="{859C5F69-E5D9-4017-B3CB-7AA392E3A017}" srcOrd="2" destOrd="0" presId="urn:microsoft.com/office/officeart/2005/8/layout/orgChart1"/>
    <dgm:cxn modelId="{7EBD13A2-4981-4381-AE5A-B422B433899C}" type="presParOf" srcId="{B96677BE-95BE-45B7-9BFA-B10270A0124A}" destId="{427D4F9B-7DCC-4B0C-A599-CEE859701D87}" srcOrd="4" destOrd="0" presId="urn:microsoft.com/office/officeart/2005/8/layout/orgChart1"/>
    <dgm:cxn modelId="{1FE1D3D4-C202-408A-A71B-BB2CA9C484CB}" type="presParOf" srcId="{B96677BE-95BE-45B7-9BFA-B10270A0124A}" destId="{A8108BAB-F275-4CAA-942A-CA9A556E566E}" srcOrd="5" destOrd="0" presId="urn:microsoft.com/office/officeart/2005/8/layout/orgChart1"/>
    <dgm:cxn modelId="{826A2A2D-802E-4508-BDED-692B8D1E9B25}" type="presParOf" srcId="{A8108BAB-F275-4CAA-942A-CA9A556E566E}" destId="{F036DB7A-868D-4623-A570-CC83D89E6B7D}" srcOrd="0" destOrd="0" presId="urn:microsoft.com/office/officeart/2005/8/layout/orgChart1"/>
    <dgm:cxn modelId="{CEACAA79-9191-4B7A-AD37-169043C60E56}" type="presParOf" srcId="{F036DB7A-868D-4623-A570-CC83D89E6B7D}" destId="{C487392F-C5F9-40A8-931A-632DF02D44E2}" srcOrd="0" destOrd="0" presId="urn:microsoft.com/office/officeart/2005/8/layout/orgChart1"/>
    <dgm:cxn modelId="{150A69F9-B551-41B9-B973-E2E2D7FCE7F8}" type="presParOf" srcId="{F036DB7A-868D-4623-A570-CC83D89E6B7D}" destId="{2613BCDB-8790-4FFE-BEFE-6CF882B67D11}" srcOrd="1" destOrd="0" presId="urn:microsoft.com/office/officeart/2005/8/layout/orgChart1"/>
    <dgm:cxn modelId="{86A9B42A-E210-4B67-A41A-93ECFECC2D2A}" type="presParOf" srcId="{A8108BAB-F275-4CAA-942A-CA9A556E566E}" destId="{A11C5231-30FD-471B-B934-9875BB90D311}" srcOrd="1" destOrd="0" presId="urn:microsoft.com/office/officeart/2005/8/layout/orgChart1"/>
    <dgm:cxn modelId="{FB4393E7-5230-495C-A537-ADA6DCEBF4EE}" type="presParOf" srcId="{A8108BAB-F275-4CAA-942A-CA9A556E566E}" destId="{9D7888CE-A40D-47A8-9377-5EBAE3AD7244}" srcOrd="2" destOrd="0" presId="urn:microsoft.com/office/officeart/2005/8/layout/orgChart1"/>
    <dgm:cxn modelId="{51407480-80A6-4715-9FFC-5A2AD2BCC0EC}" type="presParOf" srcId="{FE5DE97F-BB1C-4533-992F-D9AC6276C64C}" destId="{040F52C0-7024-4883-A0BE-F2B08743B832}" srcOrd="2" destOrd="0" presId="urn:microsoft.com/office/officeart/2005/8/layout/orgChart1"/>
    <dgm:cxn modelId="{021659F8-ACA9-4F63-A9D6-212A4A4FDF64}" type="presParOf" srcId="{97CBB58F-46E2-4F79-9E85-9ABF5FCA13EC}" destId="{31408F8A-8E99-483F-B251-A3B6B8BF20FC}" srcOrd="8" destOrd="0" presId="urn:microsoft.com/office/officeart/2005/8/layout/orgChart1"/>
    <dgm:cxn modelId="{E4A81282-E712-4379-92FC-99ED34F4465F}" type="presParOf" srcId="{97CBB58F-46E2-4F79-9E85-9ABF5FCA13EC}" destId="{B6CF4E10-C77B-43B8-A6C4-F1C534B7D7B7}" srcOrd="9" destOrd="0" presId="urn:microsoft.com/office/officeart/2005/8/layout/orgChart1"/>
    <dgm:cxn modelId="{AD25A6F2-9AFF-45B1-9635-88FA69683B79}" type="presParOf" srcId="{B6CF4E10-C77B-43B8-A6C4-F1C534B7D7B7}" destId="{45E5563F-2D53-422A-A63F-F918FBAC2537}" srcOrd="0" destOrd="0" presId="urn:microsoft.com/office/officeart/2005/8/layout/orgChart1"/>
    <dgm:cxn modelId="{7A065925-46B8-4CFA-B378-8164C111CF1F}" type="presParOf" srcId="{45E5563F-2D53-422A-A63F-F918FBAC2537}" destId="{549FFEC3-C610-4F61-B94F-9FC69776BEDC}" srcOrd="0" destOrd="0" presId="urn:microsoft.com/office/officeart/2005/8/layout/orgChart1"/>
    <dgm:cxn modelId="{5B0A41EB-89BC-41D2-9888-734AE72D8E34}" type="presParOf" srcId="{45E5563F-2D53-422A-A63F-F918FBAC2537}" destId="{F597A475-34A6-4F6A-8BC7-21C772BD87E0}" srcOrd="1" destOrd="0" presId="urn:microsoft.com/office/officeart/2005/8/layout/orgChart1"/>
    <dgm:cxn modelId="{97D1A3D7-BD4D-40E0-9067-9F09D48271A3}" type="presParOf" srcId="{B6CF4E10-C77B-43B8-A6C4-F1C534B7D7B7}" destId="{A43B6D51-696E-4103-A29D-93822F1106CD}" srcOrd="1" destOrd="0" presId="urn:microsoft.com/office/officeart/2005/8/layout/orgChart1"/>
    <dgm:cxn modelId="{FD3A78DA-5019-4E41-B309-A53F586B3443}" type="presParOf" srcId="{A43B6D51-696E-4103-A29D-93822F1106CD}" destId="{DCF7EAA6-D04D-498F-85A8-A4097015D1B3}" srcOrd="0" destOrd="0" presId="urn:microsoft.com/office/officeart/2005/8/layout/orgChart1"/>
    <dgm:cxn modelId="{6E33D6B4-016F-4E9C-A46B-6C42FD550E9E}" type="presParOf" srcId="{A43B6D51-696E-4103-A29D-93822F1106CD}" destId="{95748C9D-4A5E-4956-9060-AF8C783F6FE4}" srcOrd="1" destOrd="0" presId="urn:microsoft.com/office/officeart/2005/8/layout/orgChart1"/>
    <dgm:cxn modelId="{4C47EF5C-6A0A-494F-A139-614F2BF7C9DF}" type="presParOf" srcId="{95748C9D-4A5E-4956-9060-AF8C783F6FE4}" destId="{1A775401-92BE-4B47-A8F8-574028CCD38A}" srcOrd="0" destOrd="0" presId="urn:microsoft.com/office/officeart/2005/8/layout/orgChart1"/>
    <dgm:cxn modelId="{37827843-F476-4818-A3BA-07EA8958199F}" type="presParOf" srcId="{1A775401-92BE-4B47-A8F8-574028CCD38A}" destId="{ACA46961-44C2-4EFB-987E-391A82942C88}" srcOrd="0" destOrd="0" presId="urn:microsoft.com/office/officeart/2005/8/layout/orgChart1"/>
    <dgm:cxn modelId="{EDE22C67-D463-4AEE-9F72-55CA275EC4A5}" type="presParOf" srcId="{1A775401-92BE-4B47-A8F8-574028CCD38A}" destId="{542FC275-3D46-4B80-B598-EB0EECF1E82F}" srcOrd="1" destOrd="0" presId="urn:microsoft.com/office/officeart/2005/8/layout/orgChart1"/>
    <dgm:cxn modelId="{84819D50-474A-403D-9C35-E8F600C5500A}" type="presParOf" srcId="{95748C9D-4A5E-4956-9060-AF8C783F6FE4}" destId="{2646E16A-B114-4E30-AD74-B5E1927100A8}" srcOrd="1" destOrd="0" presId="urn:microsoft.com/office/officeart/2005/8/layout/orgChart1"/>
    <dgm:cxn modelId="{AEBDAC90-8C4F-4C9D-9F56-DB03ECC98557}" type="presParOf" srcId="{95748C9D-4A5E-4956-9060-AF8C783F6FE4}" destId="{5C02C367-89DC-4033-AE53-14A66634E8B2}" srcOrd="2" destOrd="0" presId="urn:microsoft.com/office/officeart/2005/8/layout/orgChart1"/>
    <dgm:cxn modelId="{CDFB638F-6D20-42E5-A75B-58AA85419FC0}" type="presParOf" srcId="{A43B6D51-696E-4103-A29D-93822F1106CD}" destId="{95662D4D-6F2D-44A2-8E9D-97F8CCFC743A}" srcOrd="2" destOrd="0" presId="urn:microsoft.com/office/officeart/2005/8/layout/orgChart1"/>
    <dgm:cxn modelId="{A3B27E33-90CA-46CA-B145-2122B55A5F46}" type="presParOf" srcId="{A43B6D51-696E-4103-A29D-93822F1106CD}" destId="{46FCA2CE-F9C5-458E-9865-BFD86A6A1DDB}" srcOrd="3" destOrd="0" presId="urn:microsoft.com/office/officeart/2005/8/layout/orgChart1"/>
    <dgm:cxn modelId="{544CAC17-0BB8-4E19-AF82-991967807436}" type="presParOf" srcId="{46FCA2CE-F9C5-458E-9865-BFD86A6A1DDB}" destId="{A992FA3B-8244-422D-9383-301B55148B1D}" srcOrd="0" destOrd="0" presId="urn:microsoft.com/office/officeart/2005/8/layout/orgChart1"/>
    <dgm:cxn modelId="{F7986CD5-7372-478E-84BB-9A6E2A81F4B1}" type="presParOf" srcId="{A992FA3B-8244-422D-9383-301B55148B1D}" destId="{5ED07FF0-FC42-4314-9EAD-920749148930}" srcOrd="0" destOrd="0" presId="urn:microsoft.com/office/officeart/2005/8/layout/orgChart1"/>
    <dgm:cxn modelId="{15F955F9-A9A5-4178-9748-F8EA6CC4A318}" type="presParOf" srcId="{A992FA3B-8244-422D-9383-301B55148B1D}" destId="{C512DFA9-7227-4254-BC16-39D6D9F01367}" srcOrd="1" destOrd="0" presId="urn:microsoft.com/office/officeart/2005/8/layout/orgChart1"/>
    <dgm:cxn modelId="{38BEF4C9-385F-4B4C-B74E-2ECA4A6B2F49}" type="presParOf" srcId="{46FCA2CE-F9C5-458E-9865-BFD86A6A1DDB}" destId="{5B409EDF-B86F-4275-90E3-11FC872E2DF4}" srcOrd="1" destOrd="0" presId="urn:microsoft.com/office/officeart/2005/8/layout/orgChart1"/>
    <dgm:cxn modelId="{BB4FE7CC-6A7C-4A5F-94E5-10FFE176E5FF}" type="presParOf" srcId="{46FCA2CE-F9C5-458E-9865-BFD86A6A1DDB}" destId="{E7B39B2A-128E-4EC6-8276-1325928A177F}" srcOrd="2" destOrd="0" presId="urn:microsoft.com/office/officeart/2005/8/layout/orgChart1"/>
    <dgm:cxn modelId="{C5E042B3-9FA8-4650-965D-9129524E8CE5}" type="presParOf" srcId="{A43B6D51-696E-4103-A29D-93822F1106CD}" destId="{FA49BF26-262B-4728-A11E-BF88B0D228DF}" srcOrd="4" destOrd="0" presId="urn:microsoft.com/office/officeart/2005/8/layout/orgChart1"/>
    <dgm:cxn modelId="{16614994-8736-4CE6-ADA9-F37ECE897CCC}" type="presParOf" srcId="{A43B6D51-696E-4103-A29D-93822F1106CD}" destId="{4CAF55C1-2C4F-49C5-9E90-D831A21B594D}" srcOrd="5" destOrd="0" presId="urn:microsoft.com/office/officeart/2005/8/layout/orgChart1"/>
    <dgm:cxn modelId="{4D812A28-AE0F-4633-871F-EBA5F2F57F55}" type="presParOf" srcId="{4CAF55C1-2C4F-49C5-9E90-D831A21B594D}" destId="{544385C8-F70B-418C-976A-8F3F39EFE0F4}" srcOrd="0" destOrd="0" presId="urn:microsoft.com/office/officeart/2005/8/layout/orgChart1"/>
    <dgm:cxn modelId="{266FFCDA-CC6F-499E-A6B2-F002EA555C40}" type="presParOf" srcId="{544385C8-F70B-418C-976A-8F3F39EFE0F4}" destId="{EE41EB8C-79DD-4C0B-AC4E-2A22E5971B1E}" srcOrd="0" destOrd="0" presId="urn:microsoft.com/office/officeart/2005/8/layout/orgChart1"/>
    <dgm:cxn modelId="{8606E7B9-9F07-44B4-8127-3AE8BCCD085D}" type="presParOf" srcId="{544385C8-F70B-418C-976A-8F3F39EFE0F4}" destId="{2BA6BA57-AB9C-4AA8-A63E-5B6EBF3BF6FE}" srcOrd="1" destOrd="0" presId="urn:microsoft.com/office/officeart/2005/8/layout/orgChart1"/>
    <dgm:cxn modelId="{B45A9866-0A47-4A41-9FD6-EEBC39C69EBE}" type="presParOf" srcId="{4CAF55C1-2C4F-49C5-9E90-D831A21B594D}" destId="{AF38DF96-FB1A-41E7-B136-C292AEF96411}" srcOrd="1" destOrd="0" presId="urn:microsoft.com/office/officeart/2005/8/layout/orgChart1"/>
    <dgm:cxn modelId="{2A496B2F-1392-405D-85F1-935FD07C3F98}" type="presParOf" srcId="{4CAF55C1-2C4F-49C5-9E90-D831A21B594D}" destId="{00CDDCF8-E5E0-4E04-B043-FAF74D71924A}" srcOrd="2" destOrd="0" presId="urn:microsoft.com/office/officeart/2005/8/layout/orgChart1"/>
    <dgm:cxn modelId="{F94A8AB6-30CE-4716-A0BC-0336A94C1E34}" type="presParOf" srcId="{B6CF4E10-C77B-43B8-A6C4-F1C534B7D7B7}" destId="{37D8FBEE-4B7F-476C-8F21-20C289DF1C61}" srcOrd="2" destOrd="0" presId="urn:microsoft.com/office/officeart/2005/8/layout/orgChart1"/>
    <dgm:cxn modelId="{A348B26E-5FA6-4DFC-9EE1-60C8BB01F736}" type="presParOf" srcId="{B945E8D4-0166-44FC-9210-FFB3B184C96D}" destId="{8800E93A-D946-44E3-9B7F-9D7CA0A85C4C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BF91E-98AC-4314-B6E9-2A0408204CF2}">
      <dsp:nvSpPr>
        <dsp:cNvPr id="0" name=""/>
        <dsp:cNvSpPr/>
      </dsp:nvSpPr>
      <dsp:spPr>
        <a:xfrm>
          <a:off x="5871768" y="1536075"/>
          <a:ext cx="178279" cy="22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440"/>
              </a:lnTo>
              <a:lnTo>
                <a:pt x="178279" y="2234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8DE95-95A8-48F0-94AD-6D8828D4C7E9}">
      <dsp:nvSpPr>
        <dsp:cNvPr id="0" name=""/>
        <dsp:cNvSpPr/>
      </dsp:nvSpPr>
      <dsp:spPr>
        <a:xfrm>
          <a:off x="5871768" y="1536075"/>
          <a:ext cx="178279" cy="13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582"/>
              </a:lnTo>
              <a:lnTo>
                <a:pt x="178279" y="13905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FA1D3-F1D9-4AA3-98CA-79188D588367}">
      <dsp:nvSpPr>
        <dsp:cNvPr id="0" name=""/>
        <dsp:cNvSpPr/>
      </dsp:nvSpPr>
      <dsp:spPr>
        <a:xfrm>
          <a:off x="5871768" y="1536075"/>
          <a:ext cx="178279" cy="54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724"/>
              </a:lnTo>
              <a:lnTo>
                <a:pt x="178279" y="54672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80E43-0090-40B9-BE7C-C54EC952C828}">
      <dsp:nvSpPr>
        <dsp:cNvPr id="0" name=""/>
        <dsp:cNvSpPr/>
      </dsp:nvSpPr>
      <dsp:spPr>
        <a:xfrm>
          <a:off x="3470933" y="692217"/>
          <a:ext cx="2876247" cy="249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95"/>
              </a:lnTo>
              <a:lnTo>
                <a:pt x="2876247" y="124795"/>
              </a:lnTo>
              <a:lnTo>
                <a:pt x="2876247" y="24959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53E8D-7E05-4121-B6DF-3EC9149AFA9C}">
      <dsp:nvSpPr>
        <dsp:cNvPr id="0" name=""/>
        <dsp:cNvSpPr/>
      </dsp:nvSpPr>
      <dsp:spPr>
        <a:xfrm>
          <a:off x="4433644" y="1536075"/>
          <a:ext cx="178279" cy="22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440"/>
              </a:lnTo>
              <a:lnTo>
                <a:pt x="178279" y="2234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72BA8-A8E8-466A-AAD1-4C3BA4B60262}">
      <dsp:nvSpPr>
        <dsp:cNvPr id="0" name=""/>
        <dsp:cNvSpPr/>
      </dsp:nvSpPr>
      <dsp:spPr>
        <a:xfrm>
          <a:off x="4433644" y="1536075"/>
          <a:ext cx="178279" cy="13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582"/>
              </a:lnTo>
              <a:lnTo>
                <a:pt x="178279" y="13905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FBDF4-6336-4780-9D21-ADB02FAD1ABF}">
      <dsp:nvSpPr>
        <dsp:cNvPr id="0" name=""/>
        <dsp:cNvSpPr/>
      </dsp:nvSpPr>
      <dsp:spPr>
        <a:xfrm>
          <a:off x="4433644" y="1536075"/>
          <a:ext cx="178279" cy="54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724"/>
              </a:lnTo>
              <a:lnTo>
                <a:pt x="178279" y="54672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F118E-C475-41FE-A92C-8842CCDCE29F}">
      <dsp:nvSpPr>
        <dsp:cNvPr id="0" name=""/>
        <dsp:cNvSpPr/>
      </dsp:nvSpPr>
      <dsp:spPr>
        <a:xfrm>
          <a:off x="3470933" y="692217"/>
          <a:ext cx="1438123" cy="249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95"/>
              </a:lnTo>
              <a:lnTo>
                <a:pt x="1438123" y="124795"/>
              </a:lnTo>
              <a:lnTo>
                <a:pt x="1438123" y="24959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3AE71-0A90-426C-8DD5-1B9D4DFCA3E4}">
      <dsp:nvSpPr>
        <dsp:cNvPr id="0" name=""/>
        <dsp:cNvSpPr/>
      </dsp:nvSpPr>
      <dsp:spPr>
        <a:xfrm>
          <a:off x="2995520" y="1536075"/>
          <a:ext cx="178279" cy="22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440"/>
              </a:lnTo>
              <a:lnTo>
                <a:pt x="178279" y="2234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DE487-383D-4F44-B01D-A1894C6EA95E}">
      <dsp:nvSpPr>
        <dsp:cNvPr id="0" name=""/>
        <dsp:cNvSpPr/>
      </dsp:nvSpPr>
      <dsp:spPr>
        <a:xfrm>
          <a:off x="2995520" y="1536075"/>
          <a:ext cx="178279" cy="13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582"/>
              </a:lnTo>
              <a:lnTo>
                <a:pt x="178279" y="13905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4E772-E8B1-465F-A05A-9BC768A59062}">
      <dsp:nvSpPr>
        <dsp:cNvPr id="0" name=""/>
        <dsp:cNvSpPr/>
      </dsp:nvSpPr>
      <dsp:spPr>
        <a:xfrm>
          <a:off x="2995520" y="1536075"/>
          <a:ext cx="178279" cy="54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724"/>
              </a:lnTo>
              <a:lnTo>
                <a:pt x="178279" y="54672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9FE79-F460-47F4-8903-8BD45BB39FB2}">
      <dsp:nvSpPr>
        <dsp:cNvPr id="0" name=""/>
        <dsp:cNvSpPr/>
      </dsp:nvSpPr>
      <dsp:spPr>
        <a:xfrm>
          <a:off x="3425213" y="692217"/>
          <a:ext cx="91440" cy="2495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59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FED85-AEFD-4FB6-91FE-FD8A616620ED}">
      <dsp:nvSpPr>
        <dsp:cNvPr id="0" name=""/>
        <dsp:cNvSpPr/>
      </dsp:nvSpPr>
      <dsp:spPr>
        <a:xfrm>
          <a:off x="1557396" y="1536075"/>
          <a:ext cx="178279" cy="22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440"/>
              </a:lnTo>
              <a:lnTo>
                <a:pt x="178279" y="2234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E3F32-1290-4DE1-8441-1138DB7FD905}">
      <dsp:nvSpPr>
        <dsp:cNvPr id="0" name=""/>
        <dsp:cNvSpPr/>
      </dsp:nvSpPr>
      <dsp:spPr>
        <a:xfrm>
          <a:off x="1557396" y="1536075"/>
          <a:ext cx="178279" cy="13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582"/>
              </a:lnTo>
              <a:lnTo>
                <a:pt x="178279" y="13905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FBCF6-ACD8-46DD-844B-ABC4BF15CB66}">
      <dsp:nvSpPr>
        <dsp:cNvPr id="0" name=""/>
        <dsp:cNvSpPr/>
      </dsp:nvSpPr>
      <dsp:spPr>
        <a:xfrm>
          <a:off x="1557396" y="1536075"/>
          <a:ext cx="178279" cy="54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724"/>
              </a:lnTo>
              <a:lnTo>
                <a:pt x="178279" y="54672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5C64C-5727-4D81-8895-5A1C4BA8BB55}">
      <dsp:nvSpPr>
        <dsp:cNvPr id="0" name=""/>
        <dsp:cNvSpPr/>
      </dsp:nvSpPr>
      <dsp:spPr>
        <a:xfrm>
          <a:off x="2032809" y="692217"/>
          <a:ext cx="1438123" cy="249591"/>
        </a:xfrm>
        <a:custGeom>
          <a:avLst/>
          <a:gdLst/>
          <a:ahLst/>
          <a:cxnLst/>
          <a:rect l="0" t="0" r="0" b="0"/>
          <a:pathLst>
            <a:path>
              <a:moveTo>
                <a:pt x="1438123" y="0"/>
              </a:moveTo>
              <a:lnTo>
                <a:pt x="1438123" y="124795"/>
              </a:lnTo>
              <a:lnTo>
                <a:pt x="0" y="124795"/>
              </a:lnTo>
              <a:lnTo>
                <a:pt x="0" y="24959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6D477-F819-4BC9-BC33-F786CA5E0A18}">
      <dsp:nvSpPr>
        <dsp:cNvPr id="0" name=""/>
        <dsp:cNvSpPr/>
      </dsp:nvSpPr>
      <dsp:spPr>
        <a:xfrm>
          <a:off x="119272" y="1536075"/>
          <a:ext cx="178279" cy="22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440"/>
              </a:lnTo>
              <a:lnTo>
                <a:pt x="178279" y="22344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6898E-CD5F-46B3-BAF1-A1D477F6013A}">
      <dsp:nvSpPr>
        <dsp:cNvPr id="0" name=""/>
        <dsp:cNvSpPr/>
      </dsp:nvSpPr>
      <dsp:spPr>
        <a:xfrm>
          <a:off x="119272" y="1536075"/>
          <a:ext cx="178279" cy="13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582"/>
              </a:lnTo>
              <a:lnTo>
                <a:pt x="178279" y="139058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083A3-4C4F-48E2-9113-08F49F6029A1}">
      <dsp:nvSpPr>
        <dsp:cNvPr id="0" name=""/>
        <dsp:cNvSpPr/>
      </dsp:nvSpPr>
      <dsp:spPr>
        <a:xfrm>
          <a:off x="119272" y="1536075"/>
          <a:ext cx="178279" cy="54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724"/>
              </a:lnTo>
              <a:lnTo>
                <a:pt x="178279" y="54672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0C041-E668-48F0-8BF8-3A78BD01CD1B}">
      <dsp:nvSpPr>
        <dsp:cNvPr id="0" name=""/>
        <dsp:cNvSpPr/>
      </dsp:nvSpPr>
      <dsp:spPr>
        <a:xfrm>
          <a:off x="594685" y="692217"/>
          <a:ext cx="2876247" cy="249591"/>
        </a:xfrm>
        <a:custGeom>
          <a:avLst/>
          <a:gdLst/>
          <a:ahLst/>
          <a:cxnLst/>
          <a:rect l="0" t="0" r="0" b="0"/>
          <a:pathLst>
            <a:path>
              <a:moveTo>
                <a:pt x="2876247" y="0"/>
              </a:moveTo>
              <a:lnTo>
                <a:pt x="2876247" y="124795"/>
              </a:lnTo>
              <a:lnTo>
                <a:pt x="0" y="124795"/>
              </a:lnTo>
              <a:lnTo>
                <a:pt x="0" y="24959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65840-9011-4BD7-85FD-169E73B0604F}">
      <dsp:nvSpPr>
        <dsp:cNvPr id="0" name=""/>
        <dsp:cNvSpPr/>
      </dsp:nvSpPr>
      <dsp:spPr>
        <a:xfrm>
          <a:off x="2876667" y="97951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CEO</a:t>
          </a:r>
        </a:p>
      </dsp:txBody>
      <dsp:txXfrm>
        <a:off x="2876667" y="97951"/>
        <a:ext cx="1188532" cy="594266"/>
      </dsp:txXfrm>
    </dsp:sp>
    <dsp:sp modelId="{A64D8029-6CCC-4F45-BE88-21AE5ADF021E}">
      <dsp:nvSpPr>
        <dsp:cNvPr id="0" name=""/>
        <dsp:cNvSpPr/>
      </dsp:nvSpPr>
      <dsp:spPr>
        <a:xfrm>
          <a:off x="419" y="941809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Sales</a:t>
          </a:r>
        </a:p>
      </dsp:txBody>
      <dsp:txXfrm>
        <a:off x="419" y="941809"/>
        <a:ext cx="1188532" cy="594266"/>
      </dsp:txXfrm>
    </dsp:sp>
    <dsp:sp modelId="{E776AE0E-6565-4C96-B367-F9AFD62C053D}">
      <dsp:nvSpPr>
        <dsp:cNvPr id="0" name=""/>
        <dsp:cNvSpPr/>
      </dsp:nvSpPr>
      <dsp:spPr>
        <a:xfrm>
          <a:off x="297552" y="1785666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297552" y="1785666"/>
        <a:ext cx="1188532" cy="594266"/>
      </dsp:txXfrm>
    </dsp:sp>
    <dsp:sp modelId="{066C1629-8602-4A8B-8766-C9A5FA319442}">
      <dsp:nvSpPr>
        <dsp:cNvPr id="0" name=""/>
        <dsp:cNvSpPr/>
      </dsp:nvSpPr>
      <dsp:spPr>
        <a:xfrm>
          <a:off x="297552" y="2629524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sp:txBody>
      <dsp:txXfrm>
        <a:off x="297552" y="2629524"/>
        <a:ext cx="1188532" cy="594266"/>
      </dsp:txXfrm>
    </dsp:sp>
    <dsp:sp modelId="{2C1B8A3D-A44A-4A03-9BF9-B0EAB0AA0E93}">
      <dsp:nvSpPr>
        <dsp:cNvPr id="0" name=""/>
        <dsp:cNvSpPr/>
      </dsp:nvSpPr>
      <dsp:spPr>
        <a:xfrm>
          <a:off x="297552" y="3473382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297552" y="3473382"/>
        <a:ext cx="1188532" cy="594266"/>
      </dsp:txXfrm>
    </dsp:sp>
    <dsp:sp modelId="{F492ABF2-22E4-44E1-96C7-D72EBCCBC1BE}">
      <dsp:nvSpPr>
        <dsp:cNvPr id="0" name=""/>
        <dsp:cNvSpPr/>
      </dsp:nvSpPr>
      <dsp:spPr>
        <a:xfrm>
          <a:off x="1438543" y="941809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Service</a:t>
          </a:r>
        </a:p>
      </dsp:txBody>
      <dsp:txXfrm>
        <a:off x="1438543" y="941809"/>
        <a:ext cx="1188532" cy="594266"/>
      </dsp:txXfrm>
    </dsp:sp>
    <dsp:sp modelId="{6357A3ED-69B9-42FD-86A8-6BFBEE7D9908}">
      <dsp:nvSpPr>
        <dsp:cNvPr id="0" name=""/>
        <dsp:cNvSpPr/>
      </dsp:nvSpPr>
      <dsp:spPr>
        <a:xfrm>
          <a:off x="1735676" y="1785666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1735676" y="1785666"/>
        <a:ext cx="1188532" cy="594266"/>
      </dsp:txXfrm>
    </dsp:sp>
    <dsp:sp modelId="{871F0B84-0423-4FED-AC16-56B69A2F42A3}">
      <dsp:nvSpPr>
        <dsp:cNvPr id="0" name=""/>
        <dsp:cNvSpPr/>
      </dsp:nvSpPr>
      <dsp:spPr>
        <a:xfrm>
          <a:off x="1735676" y="2629524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sp:txBody>
      <dsp:txXfrm>
        <a:off x="1735676" y="2629524"/>
        <a:ext cx="1188532" cy="594266"/>
      </dsp:txXfrm>
    </dsp:sp>
    <dsp:sp modelId="{6606C52C-FEE1-4851-964F-ED5CB47303AA}">
      <dsp:nvSpPr>
        <dsp:cNvPr id="0" name=""/>
        <dsp:cNvSpPr/>
      </dsp:nvSpPr>
      <dsp:spPr>
        <a:xfrm>
          <a:off x="1735676" y="3473382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1735676" y="3473382"/>
        <a:ext cx="1188532" cy="594266"/>
      </dsp:txXfrm>
    </dsp:sp>
    <dsp:sp modelId="{0F49D526-2F85-4B25-B2EB-767F4548F456}">
      <dsp:nvSpPr>
        <dsp:cNvPr id="0" name=""/>
        <dsp:cNvSpPr/>
      </dsp:nvSpPr>
      <dsp:spPr>
        <a:xfrm>
          <a:off x="2876667" y="941809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Marketing</a:t>
          </a:r>
        </a:p>
      </dsp:txBody>
      <dsp:txXfrm>
        <a:off x="2876667" y="941809"/>
        <a:ext cx="1188532" cy="594266"/>
      </dsp:txXfrm>
    </dsp:sp>
    <dsp:sp modelId="{9E0B4BC1-842E-454E-BBEC-0C5DBC12716B}">
      <dsp:nvSpPr>
        <dsp:cNvPr id="0" name=""/>
        <dsp:cNvSpPr/>
      </dsp:nvSpPr>
      <dsp:spPr>
        <a:xfrm>
          <a:off x="3173800" y="1785666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3173800" y="1785666"/>
        <a:ext cx="1188532" cy="594266"/>
      </dsp:txXfrm>
    </dsp:sp>
    <dsp:sp modelId="{07F8E73A-0120-402D-9D21-A66CF675CAA3}">
      <dsp:nvSpPr>
        <dsp:cNvPr id="0" name=""/>
        <dsp:cNvSpPr/>
      </dsp:nvSpPr>
      <dsp:spPr>
        <a:xfrm>
          <a:off x="3173800" y="2629524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Product Manager</a:t>
          </a:r>
        </a:p>
      </dsp:txBody>
      <dsp:txXfrm>
        <a:off x="3173800" y="2629524"/>
        <a:ext cx="1188532" cy="594266"/>
      </dsp:txXfrm>
    </dsp:sp>
    <dsp:sp modelId="{91BD5D1E-93A9-4900-8045-41BD186CCD7E}">
      <dsp:nvSpPr>
        <dsp:cNvPr id="0" name=""/>
        <dsp:cNvSpPr/>
      </dsp:nvSpPr>
      <dsp:spPr>
        <a:xfrm>
          <a:off x="3173800" y="3473382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3173800" y="3473382"/>
        <a:ext cx="1188532" cy="594266"/>
      </dsp:txXfrm>
    </dsp:sp>
    <dsp:sp modelId="{21BBD21A-61BF-433B-B719-894572D9FF53}">
      <dsp:nvSpPr>
        <dsp:cNvPr id="0" name=""/>
        <dsp:cNvSpPr/>
      </dsp:nvSpPr>
      <dsp:spPr>
        <a:xfrm>
          <a:off x="4314791" y="941809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Engineering</a:t>
          </a:r>
        </a:p>
      </dsp:txBody>
      <dsp:txXfrm>
        <a:off x="4314791" y="941809"/>
        <a:ext cx="1188532" cy="594266"/>
      </dsp:txXfrm>
    </dsp:sp>
    <dsp:sp modelId="{20677512-71E7-400E-8C26-9AC2F62CB586}">
      <dsp:nvSpPr>
        <dsp:cNvPr id="0" name=""/>
        <dsp:cNvSpPr/>
      </dsp:nvSpPr>
      <dsp:spPr>
        <a:xfrm>
          <a:off x="4611924" y="1785666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4611924" y="1785666"/>
        <a:ext cx="1188532" cy="594266"/>
      </dsp:txXfrm>
    </dsp:sp>
    <dsp:sp modelId="{DBF900D2-0C5A-41B0-8DF8-BAD5A3AC1515}">
      <dsp:nvSpPr>
        <dsp:cNvPr id="0" name=""/>
        <dsp:cNvSpPr/>
      </dsp:nvSpPr>
      <dsp:spPr>
        <a:xfrm>
          <a:off x="4611924" y="2629524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sp:txBody>
      <dsp:txXfrm>
        <a:off x="4611924" y="2629524"/>
        <a:ext cx="1188532" cy="594266"/>
      </dsp:txXfrm>
    </dsp:sp>
    <dsp:sp modelId="{B98BB304-8147-4E02-B48E-0FCC316F243E}">
      <dsp:nvSpPr>
        <dsp:cNvPr id="0" name=""/>
        <dsp:cNvSpPr/>
      </dsp:nvSpPr>
      <dsp:spPr>
        <a:xfrm>
          <a:off x="4611924" y="3473382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4611924" y="3473382"/>
        <a:ext cx="1188532" cy="594266"/>
      </dsp:txXfrm>
    </dsp:sp>
    <dsp:sp modelId="{A471E29D-1473-4F8A-BC23-9F17129ED415}">
      <dsp:nvSpPr>
        <dsp:cNvPr id="0" name=""/>
        <dsp:cNvSpPr/>
      </dsp:nvSpPr>
      <dsp:spPr>
        <a:xfrm>
          <a:off x="5752915" y="941809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Operations</a:t>
          </a:r>
        </a:p>
      </dsp:txBody>
      <dsp:txXfrm>
        <a:off x="5752915" y="941809"/>
        <a:ext cx="1188532" cy="594266"/>
      </dsp:txXfrm>
    </dsp:sp>
    <dsp:sp modelId="{6D870870-6D6C-4860-B356-0D56C8BCE8A4}">
      <dsp:nvSpPr>
        <dsp:cNvPr id="0" name=""/>
        <dsp:cNvSpPr/>
      </dsp:nvSpPr>
      <dsp:spPr>
        <a:xfrm>
          <a:off x="6050048" y="1785666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050048" y="1785666"/>
        <a:ext cx="1188532" cy="594266"/>
      </dsp:txXfrm>
    </dsp:sp>
    <dsp:sp modelId="{E0F137F5-8561-4137-888C-DAF573A9973B}">
      <dsp:nvSpPr>
        <dsp:cNvPr id="0" name=""/>
        <dsp:cNvSpPr/>
      </dsp:nvSpPr>
      <dsp:spPr>
        <a:xfrm>
          <a:off x="6050048" y="2629524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Maiandra GD" panose="020E0502030308020204" pitchFamily="34" charset="0"/>
            </a:rPr>
            <a:t>Team Member</a:t>
          </a:r>
        </a:p>
      </dsp:txBody>
      <dsp:txXfrm>
        <a:off x="6050048" y="2629524"/>
        <a:ext cx="1188532" cy="594266"/>
      </dsp:txXfrm>
    </dsp:sp>
    <dsp:sp modelId="{F2F01773-92B0-4F0E-93BE-D26D77068F49}">
      <dsp:nvSpPr>
        <dsp:cNvPr id="0" name=""/>
        <dsp:cNvSpPr/>
      </dsp:nvSpPr>
      <dsp:spPr>
        <a:xfrm>
          <a:off x="6050048" y="3473382"/>
          <a:ext cx="1188532" cy="594266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050048" y="3473382"/>
        <a:ext cx="1188532" cy="5942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9BF26-262B-4728-A11E-BF88B0D228DF}">
      <dsp:nvSpPr>
        <dsp:cNvPr id="0" name=""/>
        <dsp:cNvSpPr/>
      </dsp:nvSpPr>
      <dsp:spPr>
        <a:xfrm>
          <a:off x="6492042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62D4D-6F2D-44A2-8E9D-97F8CCFC743A}">
      <dsp:nvSpPr>
        <dsp:cNvPr id="0" name=""/>
        <dsp:cNvSpPr/>
      </dsp:nvSpPr>
      <dsp:spPr>
        <a:xfrm>
          <a:off x="6492042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7EAA6-D04D-498F-85A8-A4097015D1B3}">
      <dsp:nvSpPr>
        <dsp:cNvPr id="0" name=""/>
        <dsp:cNvSpPr/>
      </dsp:nvSpPr>
      <dsp:spPr>
        <a:xfrm>
          <a:off x="6492042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08F8A-8E99-483F-B251-A3B6B8BF20FC}">
      <dsp:nvSpPr>
        <dsp:cNvPr id="0" name=""/>
        <dsp:cNvSpPr/>
      </dsp:nvSpPr>
      <dsp:spPr>
        <a:xfrm>
          <a:off x="3957989" y="627756"/>
          <a:ext cx="3035845" cy="26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20"/>
              </a:lnTo>
              <a:lnTo>
                <a:pt x="3035845" y="131720"/>
              </a:lnTo>
              <a:lnTo>
                <a:pt x="3035845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D4F9B-7DCC-4B0C-A599-CEE859701D87}">
      <dsp:nvSpPr>
        <dsp:cNvPr id="0" name=""/>
        <dsp:cNvSpPr/>
      </dsp:nvSpPr>
      <dsp:spPr>
        <a:xfrm>
          <a:off x="4974119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07EBB-99EB-4740-B2C0-91B18A377C58}">
      <dsp:nvSpPr>
        <dsp:cNvPr id="0" name=""/>
        <dsp:cNvSpPr/>
      </dsp:nvSpPr>
      <dsp:spPr>
        <a:xfrm>
          <a:off x="4974119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359F9-78CE-4A35-861E-188B32FA057F}">
      <dsp:nvSpPr>
        <dsp:cNvPr id="0" name=""/>
        <dsp:cNvSpPr/>
      </dsp:nvSpPr>
      <dsp:spPr>
        <a:xfrm>
          <a:off x="4974119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0B5A8-3DA7-43A9-A7B1-83E3B21FC915}">
      <dsp:nvSpPr>
        <dsp:cNvPr id="0" name=""/>
        <dsp:cNvSpPr/>
      </dsp:nvSpPr>
      <dsp:spPr>
        <a:xfrm>
          <a:off x="3957989" y="627756"/>
          <a:ext cx="1517922" cy="26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20"/>
              </a:lnTo>
              <a:lnTo>
                <a:pt x="1517922" y="131720"/>
              </a:lnTo>
              <a:lnTo>
                <a:pt x="1517922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DF811-996F-45B0-9DA8-12942FD92296}">
      <dsp:nvSpPr>
        <dsp:cNvPr id="0" name=""/>
        <dsp:cNvSpPr/>
      </dsp:nvSpPr>
      <dsp:spPr>
        <a:xfrm>
          <a:off x="3456197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EABD2-29BC-4A65-8B53-E304DC3FC099}">
      <dsp:nvSpPr>
        <dsp:cNvPr id="0" name=""/>
        <dsp:cNvSpPr/>
      </dsp:nvSpPr>
      <dsp:spPr>
        <a:xfrm>
          <a:off x="3456197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C204-84B7-4D64-BEF6-2EB260791CED}">
      <dsp:nvSpPr>
        <dsp:cNvPr id="0" name=""/>
        <dsp:cNvSpPr/>
      </dsp:nvSpPr>
      <dsp:spPr>
        <a:xfrm>
          <a:off x="3456197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D347E-2E02-4ACC-BA0C-005A82FBA6A1}">
      <dsp:nvSpPr>
        <dsp:cNvPr id="0" name=""/>
        <dsp:cNvSpPr/>
      </dsp:nvSpPr>
      <dsp:spPr>
        <a:xfrm>
          <a:off x="3912269" y="627756"/>
          <a:ext cx="91440" cy="2634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D44A0-23FC-468C-93F2-E0A2FFF985F7}">
      <dsp:nvSpPr>
        <dsp:cNvPr id="0" name=""/>
        <dsp:cNvSpPr/>
      </dsp:nvSpPr>
      <dsp:spPr>
        <a:xfrm>
          <a:off x="1938274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D0ECB-1F12-43BE-81E5-9CAA2F9D2A4A}">
      <dsp:nvSpPr>
        <dsp:cNvPr id="0" name=""/>
        <dsp:cNvSpPr/>
      </dsp:nvSpPr>
      <dsp:spPr>
        <a:xfrm>
          <a:off x="1938274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13248-FF04-4DCA-8172-6369E39D4F98}">
      <dsp:nvSpPr>
        <dsp:cNvPr id="0" name=""/>
        <dsp:cNvSpPr/>
      </dsp:nvSpPr>
      <dsp:spPr>
        <a:xfrm>
          <a:off x="1938274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53807-6A60-42E8-9BA7-B294C9A73AB0}">
      <dsp:nvSpPr>
        <dsp:cNvPr id="0" name=""/>
        <dsp:cNvSpPr/>
      </dsp:nvSpPr>
      <dsp:spPr>
        <a:xfrm>
          <a:off x="2440067" y="627756"/>
          <a:ext cx="1517922" cy="263441"/>
        </a:xfrm>
        <a:custGeom>
          <a:avLst/>
          <a:gdLst/>
          <a:ahLst/>
          <a:cxnLst/>
          <a:rect l="0" t="0" r="0" b="0"/>
          <a:pathLst>
            <a:path>
              <a:moveTo>
                <a:pt x="1517922" y="0"/>
              </a:moveTo>
              <a:lnTo>
                <a:pt x="1517922" y="131720"/>
              </a:lnTo>
              <a:lnTo>
                <a:pt x="0" y="131720"/>
              </a:lnTo>
              <a:lnTo>
                <a:pt x="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053CD-2E41-420A-B3A1-C9BAD1D5AA6A}">
      <dsp:nvSpPr>
        <dsp:cNvPr id="0" name=""/>
        <dsp:cNvSpPr/>
      </dsp:nvSpPr>
      <dsp:spPr>
        <a:xfrm>
          <a:off x="420351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28E9B-1AC9-4EF1-983C-CC79F5886895}">
      <dsp:nvSpPr>
        <dsp:cNvPr id="0" name=""/>
        <dsp:cNvSpPr/>
      </dsp:nvSpPr>
      <dsp:spPr>
        <a:xfrm>
          <a:off x="420351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9D261-59AD-4140-95BC-3D66EB88AC14}">
      <dsp:nvSpPr>
        <dsp:cNvPr id="0" name=""/>
        <dsp:cNvSpPr/>
      </dsp:nvSpPr>
      <dsp:spPr>
        <a:xfrm>
          <a:off x="420351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D2BBF-E474-4688-A7EC-97B7EC0A186A}">
      <dsp:nvSpPr>
        <dsp:cNvPr id="0" name=""/>
        <dsp:cNvSpPr/>
      </dsp:nvSpPr>
      <dsp:spPr>
        <a:xfrm>
          <a:off x="922144" y="627756"/>
          <a:ext cx="3035845" cy="263441"/>
        </a:xfrm>
        <a:custGeom>
          <a:avLst/>
          <a:gdLst/>
          <a:ahLst/>
          <a:cxnLst/>
          <a:rect l="0" t="0" r="0" b="0"/>
          <a:pathLst>
            <a:path>
              <a:moveTo>
                <a:pt x="3035845" y="0"/>
              </a:moveTo>
              <a:lnTo>
                <a:pt x="3035845" y="131720"/>
              </a:lnTo>
              <a:lnTo>
                <a:pt x="0" y="131720"/>
              </a:lnTo>
              <a:lnTo>
                <a:pt x="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22EB6-BC1A-4623-8AE0-7F002EA9D3A7}">
      <dsp:nvSpPr>
        <dsp:cNvPr id="0" name=""/>
        <dsp:cNvSpPr/>
      </dsp:nvSpPr>
      <dsp:spPr>
        <a:xfrm>
          <a:off x="3330749" y="515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Why-Buy Presentation</a:t>
          </a:r>
        </a:p>
      </dsp:txBody>
      <dsp:txXfrm>
        <a:off x="3330749" y="515"/>
        <a:ext cx="1254481" cy="627240"/>
      </dsp:txXfrm>
    </dsp:sp>
    <dsp:sp modelId="{175D3843-4C37-4CAE-9125-8AD71A5AEB19}">
      <dsp:nvSpPr>
        <dsp:cNvPr id="0" name=""/>
        <dsp:cNvSpPr/>
      </dsp:nvSpPr>
      <dsp:spPr>
        <a:xfrm>
          <a:off x="294903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Proof Presentations</a:t>
          </a:r>
        </a:p>
      </dsp:txBody>
      <dsp:txXfrm>
        <a:off x="294903" y="891197"/>
        <a:ext cx="1254481" cy="627240"/>
      </dsp:txXfrm>
    </dsp:sp>
    <dsp:sp modelId="{BE76D577-803C-4B4A-A22A-47D21724306B}">
      <dsp:nvSpPr>
        <dsp:cNvPr id="0" name=""/>
        <dsp:cNvSpPr/>
      </dsp:nvSpPr>
      <dsp:spPr>
        <a:xfrm>
          <a:off x="608524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Position Proof 1</a:t>
          </a:r>
        </a:p>
      </dsp:txBody>
      <dsp:txXfrm>
        <a:off x="608524" y="1781879"/>
        <a:ext cx="1254481" cy="627240"/>
      </dsp:txXfrm>
    </dsp:sp>
    <dsp:sp modelId="{9B1CE4DA-E764-4A05-8276-CAA413D021A9}">
      <dsp:nvSpPr>
        <dsp:cNvPr id="0" name=""/>
        <dsp:cNvSpPr/>
      </dsp:nvSpPr>
      <dsp:spPr>
        <a:xfrm>
          <a:off x="608524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Position Proof 2</a:t>
          </a:r>
        </a:p>
      </dsp:txBody>
      <dsp:txXfrm>
        <a:off x="608524" y="2672561"/>
        <a:ext cx="1254481" cy="627240"/>
      </dsp:txXfrm>
    </dsp:sp>
    <dsp:sp modelId="{89C35B43-DA96-49E6-AA7A-9835DCBEED8A}">
      <dsp:nvSpPr>
        <dsp:cNvPr id="0" name=""/>
        <dsp:cNvSpPr/>
      </dsp:nvSpPr>
      <dsp:spPr>
        <a:xfrm>
          <a:off x="608524" y="3563243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Position Proof N</a:t>
          </a:r>
        </a:p>
      </dsp:txBody>
      <dsp:txXfrm>
        <a:off x="608524" y="3563243"/>
        <a:ext cx="1254481" cy="627240"/>
      </dsp:txXfrm>
    </dsp:sp>
    <dsp:sp modelId="{7087FDD0-97D9-4FB8-B71B-C9F75C89FE99}">
      <dsp:nvSpPr>
        <dsp:cNvPr id="0" name=""/>
        <dsp:cNvSpPr/>
      </dsp:nvSpPr>
      <dsp:spPr>
        <a:xfrm>
          <a:off x="1812826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Data</a:t>
          </a:r>
        </a:p>
      </dsp:txBody>
      <dsp:txXfrm>
        <a:off x="1812826" y="891197"/>
        <a:ext cx="1254481" cy="627240"/>
      </dsp:txXfrm>
    </dsp:sp>
    <dsp:sp modelId="{0E1422D0-E53A-4019-A05E-DC08037CE503}">
      <dsp:nvSpPr>
        <dsp:cNvPr id="0" name=""/>
        <dsp:cNvSpPr/>
      </dsp:nvSpPr>
      <dsp:spPr>
        <a:xfrm>
          <a:off x="2126446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Data Set 1</a:t>
          </a:r>
        </a:p>
      </dsp:txBody>
      <dsp:txXfrm>
        <a:off x="2126446" y="1781879"/>
        <a:ext cx="1254481" cy="627240"/>
      </dsp:txXfrm>
    </dsp:sp>
    <dsp:sp modelId="{69DFAC72-A1E8-4104-B0E9-4226BEEE2039}">
      <dsp:nvSpPr>
        <dsp:cNvPr id="0" name=""/>
        <dsp:cNvSpPr/>
      </dsp:nvSpPr>
      <dsp:spPr>
        <a:xfrm>
          <a:off x="2126446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Data Set 2</a:t>
          </a:r>
        </a:p>
      </dsp:txBody>
      <dsp:txXfrm>
        <a:off x="2126446" y="2672561"/>
        <a:ext cx="1254481" cy="627240"/>
      </dsp:txXfrm>
    </dsp:sp>
    <dsp:sp modelId="{C414B9B4-033A-4BE5-8EBA-FD515EFF1772}">
      <dsp:nvSpPr>
        <dsp:cNvPr id="0" name=""/>
        <dsp:cNvSpPr/>
      </dsp:nvSpPr>
      <dsp:spPr>
        <a:xfrm>
          <a:off x="2126446" y="3563243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Data Set N</a:t>
          </a:r>
        </a:p>
      </dsp:txBody>
      <dsp:txXfrm>
        <a:off x="2126446" y="3563243"/>
        <a:ext cx="1254481" cy="627240"/>
      </dsp:txXfrm>
    </dsp:sp>
    <dsp:sp modelId="{25C4092F-9784-4B2F-809B-4C575350EB64}">
      <dsp:nvSpPr>
        <dsp:cNvPr id="0" name=""/>
        <dsp:cNvSpPr/>
      </dsp:nvSpPr>
      <dsp:spPr>
        <a:xfrm>
          <a:off x="3330749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Media</a:t>
          </a:r>
        </a:p>
      </dsp:txBody>
      <dsp:txXfrm>
        <a:off x="3330749" y="891197"/>
        <a:ext cx="1254481" cy="627240"/>
      </dsp:txXfrm>
    </dsp:sp>
    <dsp:sp modelId="{213A2BA0-00D0-4625-AFC3-7A8E981095CC}">
      <dsp:nvSpPr>
        <dsp:cNvPr id="0" name=""/>
        <dsp:cNvSpPr/>
      </dsp:nvSpPr>
      <dsp:spPr>
        <a:xfrm>
          <a:off x="3644369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Web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3644369" y="1781879"/>
        <a:ext cx="1254481" cy="627240"/>
      </dsp:txXfrm>
    </dsp:sp>
    <dsp:sp modelId="{0D35149A-3F7B-43D7-9D86-149D8F7C09D1}">
      <dsp:nvSpPr>
        <dsp:cNvPr id="0" name=""/>
        <dsp:cNvSpPr/>
      </dsp:nvSpPr>
      <dsp:spPr>
        <a:xfrm>
          <a:off x="3644369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Video</a:t>
          </a:r>
        </a:p>
      </dsp:txBody>
      <dsp:txXfrm>
        <a:off x="3644369" y="2672561"/>
        <a:ext cx="1254481" cy="627240"/>
      </dsp:txXfrm>
    </dsp:sp>
    <dsp:sp modelId="{345E7584-0C34-4D7A-8DA7-08099AB97171}">
      <dsp:nvSpPr>
        <dsp:cNvPr id="0" name=""/>
        <dsp:cNvSpPr/>
      </dsp:nvSpPr>
      <dsp:spPr>
        <a:xfrm>
          <a:off x="3644369" y="3563243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Print</a:t>
          </a:r>
        </a:p>
      </dsp:txBody>
      <dsp:txXfrm>
        <a:off x="3644369" y="3563243"/>
        <a:ext cx="1254481" cy="627240"/>
      </dsp:txXfrm>
    </dsp:sp>
    <dsp:sp modelId="{D9502E0C-9F19-41B0-AB9D-5CD3EFDD5DAD}">
      <dsp:nvSpPr>
        <dsp:cNvPr id="0" name=""/>
        <dsp:cNvSpPr/>
      </dsp:nvSpPr>
      <dsp:spPr>
        <a:xfrm>
          <a:off x="4848671" y="891197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Customer Qualifiers</a:t>
          </a:r>
        </a:p>
      </dsp:txBody>
      <dsp:txXfrm>
        <a:off x="4848671" y="891197"/>
        <a:ext cx="1254481" cy="627240"/>
      </dsp:txXfrm>
    </dsp:sp>
    <dsp:sp modelId="{AD4B74F0-FD7F-4D01-AFB5-9A9A7509754C}">
      <dsp:nvSpPr>
        <dsp:cNvPr id="0" name=""/>
        <dsp:cNvSpPr/>
      </dsp:nvSpPr>
      <dsp:spPr>
        <a:xfrm>
          <a:off x="5162292" y="1781879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Customer Profile</a:t>
          </a:r>
        </a:p>
      </dsp:txBody>
      <dsp:txXfrm>
        <a:off x="5162292" y="1781879"/>
        <a:ext cx="1254481" cy="627240"/>
      </dsp:txXfrm>
    </dsp:sp>
    <dsp:sp modelId="{4A4F3792-F3ED-470C-84A1-684B2C1D33A6}">
      <dsp:nvSpPr>
        <dsp:cNvPr id="0" name=""/>
        <dsp:cNvSpPr/>
      </dsp:nvSpPr>
      <dsp:spPr>
        <a:xfrm>
          <a:off x="5162292" y="2672561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Discovery Guide</a:t>
          </a:r>
        </a:p>
      </dsp:txBody>
      <dsp:txXfrm>
        <a:off x="5162292" y="2672561"/>
        <a:ext cx="1254481" cy="627240"/>
      </dsp:txXfrm>
    </dsp:sp>
    <dsp:sp modelId="{C487392F-C5F9-40A8-931A-632DF02D44E2}">
      <dsp:nvSpPr>
        <dsp:cNvPr id="0" name=""/>
        <dsp:cNvSpPr/>
      </dsp:nvSpPr>
      <dsp:spPr>
        <a:xfrm>
          <a:off x="5162292" y="3563243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Demo Planner</a:t>
          </a:r>
        </a:p>
      </dsp:txBody>
      <dsp:txXfrm>
        <a:off x="5162292" y="3563243"/>
        <a:ext cx="1254481" cy="627240"/>
      </dsp:txXfrm>
    </dsp:sp>
    <dsp:sp modelId="{549FFEC3-C610-4F61-B94F-9FC69776BEDC}">
      <dsp:nvSpPr>
        <dsp:cNvPr id="0" name=""/>
        <dsp:cNvSpPr/>
      </dsp:nvSpPr>
      <dsp:spPr>
        <a:xfrm>
          <a:off x="6366594" y="891197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Quoting Tools</a:t>
          </a:r>
        </a:p>
      </dsp:txBody>
      <dsp:txXfrm>
        <a:off x="6366594" y="891197"/>
        <a:ext cx="1254481" cy="627240"/>
      </dsp:txXfrm>
    </dsp:sp>
    <dsp:sp modelId="{ACA46961-44C2-4EFB-987E-391A82942C88}">
      <dsp:nvSpPr>
        <dsp:cNvPr id="0" name=""/>
        <dsp:cNvSpPr/>
      </dsp:nvSpPr>
      <dsp:spPr>
        <a:xfrm>
          <a:off x="6680214" y="1781879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Specification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680214" y="1781879"/>
        <a:ext cx="1254481" cy="627240"/>
      </dsp:txXfrm>
    </dsp:sp>
    <dsp:sp modelId="{5ED07FF0-FC42-4314-9EAD-920749148930}">
      <dsp:nvSpPr>
        <dsp:cNvPr id="0" name=""/>
        <dsp:cNvSpPr/>
      </dsp:nvSpPr>
      <dsp:spPr>
        <a:xfrm>
          <a:off x="6680214" y="2672561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Proposal Template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680214" y="2672561"/>
        <a:ext cx="1254481" cy="627240"/>
      </dsp:txXfrm>
    </dsp:sp>
    <dsp:sp modelId="{EE41EB8C-79DD-4C0B-AC4E-2A22E5971B1E}">
      <dsp:nvSpPr>
        <dsp:cNvPr id="0" name=""/>
        <dsp:cNvSpPr/>
      </dsp:nvSpPr>
      <dsp:spPr>
        <a:xfrm>
          <a:off x="6680214" y="3563243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Negotiation Guide</a:t>
          </a:r>
        </a:p>
      </dsp:txBody>
      <dsp:txXfrm>
        <a:off x="6680214" y="3563243"/>
        <a:ext cx="1254481" cy="627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9BF26-262B-4728-A11E-BF88B0D228DF}">
      <dsp:nvSpPr>
        <dsp:cNvPr id="0" name=""/>
        <dsp:cNvSpPr/>
      </dsp:nvSpPr>
      <dsp:spPr>
        <a:xfrm>
          <a:off x="6492042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62D4D-6F2D-44A2-8E9D-97F8CCFC743A}">
      <dsp:nvSpPr>
        <dsp:cNvPr id="0" name=""/>
        <dsp:cNvSpPr/>
      </dsp:nvSpPr>
      <dsp:spPr>
        <a:xfrm>
          <a:off x="6492042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7EAA6-D04D-498F-85A8-A4097015D1B3}">
      <dsp:nvSpPr>
        <dsp:cNvPr id="0" name=""/>
        <dsp:cNvSpPr/>
      </dsp:nvSpPr>
      <dsp:spPr>
        <a:xfrm>
          <a:off x="6492042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08F8A-8E99-483F-B251-A3B6B8BF20FC}">
      <dsp:nvSpPr>
        <dsp:cNvPr id="0" name=""/>
        <dsp:cNvSpPr/>
      </dsp:nvSpPr>
      <dsp:spPr>
        <a:xfrm>
          <a:off x="3957989" y="627756"/>
          <a:ext cx="3035845" cy="26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20"/>
              </a:lnTo>
              <a:lnTo>
                <a:pt x="3035845" y="131720"/>
              </a:lnTo>
              <a:lnTo>
                <a:pt x="3035845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D4F9B-7DCC-4B0C-A599-CEE859701D87}">
      <dsp:nvSpPr>
        <dsp:cNvPr id="0" name=""/>
        <dsp:cNvSpPr/>
      </dsp:nvSpPr>
      <dsp:spPr>
        <a:xfrm>
          <a:off x="4974119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07EBB-99EB-4740-B2C0-91B18A377C58}">
      <dsp:nvSpPr>
        <dsp:cNvPr id="0" name=""/>
        <dsp:cNvSpPr/>
      </dsp:nvSpPr>
      <dsp:spPr>
        <a:xfrm>
          <a:off x="4974119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359F9-78CE-4A35-861E-188B32FA057F}">
      <dsp:nvSpPr>
        <dsp:cNvPr id="0" name=""/>
        <dsp:cNvSpPr/>
      </dsp:nvSpPr>
      <dsp:spPr>
        <a:xfrm>
          <a:off x="4974119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0B5A8-3DA7-43A9-A7B1-83E3B21FC915}">
      <dsp:nvSpPr>
        <dsp:cNvPr id="0" name=""/>
        <dsp:cNvSpPr/>
      </dsp:nvSpPr>
      <dsp:spPr>
        <a:xfrm>
          <a:off x="3957989" y="627756"/>
          <a:ext cx="1517922" cy="26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20"/>
              </a:lnTo>
              <a:lnTo>
                <a:pt x="1517922" y="131720"/>
              </a:lnTo>
              <a:lnTo>
                <a:pt x="1517922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DF811-996F-45B0-9DA8-12942FD92296}">
      <dsp:nvSpPr>
        <dsp:cNvPr id="0" name=""/>
        <dsp:cNvSpPr/>
      </dsp:nvSpPr>
      <dsp:spPr>
        <a:xfrm>
          <a:off x="3456197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EABD2-29BC-4A65-8B53-E304DC3FC099}">
      <dsp:nvSpPr>
        <dsp:cNvPr id="0" name=""/>
        <dsp:cNvSpPr/>
      </dsp:nvSpPr>
      <dsp:spPr>
        <a:xfrm>
          <a:off x="3456197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C204-84B7-4D64-BEF6-2EB260791CED}">
      <dsp:nvSpPr>
        <dsp:cNvPr id="0" name=""/>
        <dsp:cNvSpPr/>
      </dsp:nvSpPr>
      <dsp:spPr>
        <a:xfrm>
          <a:off x="3456197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D347E-2E02-4ACC-BA0C-005A82FBA6A1}">
      <dsp:nvSpPr>
        <dsp:cNvPr id="0" name=""/>
        <dsp:cNvSpPr/>
      </dsp:nvSpPr>
      <dsp:spPr>
        <a:xfrm>
          <a:off x="3912269" y="627756"/>
          <a:ext cx="91440" cy="2634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11409-E361-4248-8133-D796C706B70F}">
      <dsp:nvSpPr>
        <dsp:cNvPr id="0" name=""/>
        <dsp:cNvSpPr/>
      </dsp:nvSpPr>
      <dsp:spPr>
        <a:xfrm>
          <a:off x="1938274" y="1518438"/>
          <a:ext cx="188172" cy="235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425"/>
              </a:lnTo>
              <a:lnTo>
                <a:pt x="188172" y="235842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D0ECB-1F12-43BE-81E5-9CAA2F9D2A4A}">
      <dsp:nvSpPr>
        <dsp:cNvPr id="0" name=""/>
        <dsp:cNvSpPr/>
      </dsp:nvSpPr>
      <dsp:spPr>
        <a:xfrm>
          <a:off x="1938274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13248-FF04-4DCA-8172-6369E39D4F98}">
      <dsp:nvSpPr>
        <dsp:cNvPr id="0" name=""/>
        <dsp:cNvSpPr/>
      </dsp:nvSpPr>
      <dsp:spPr>
        <a:xfrm>
          <a:off x="1938274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53807-6A60-42E8-9BA7-B294C9A73AB0}">
      <dsp:nvSpPr>
        <dsp:cNvPr id="0" name=""/>
        <dsp:cNvSpPr/>
      </dsp:nvSpPr>
      <dsp:spPr>
        <a:xfrm>
          <a:off x="2440067" y="627756"/>
          <a:ext cx="1517922" cy="263441"/>
        </a:xfrm>
        <a:custGeom>
          <a:avLst/>
          <a:gdLst/>
          <a:ahLst/>
          <a:cxnLst/>
          <a:rect l="0" t="0" r="0" b="0"/>
          <a:pathLst>
            <a:path>
              <a:moveTo>
                <a:pt x="1517922" y="0"/>
              </a:moveTo>
              <a:lnTo>
                <a:pt x="1517922" y="131720"/>
              </a:lnTo>
              <a:lnTo>
                <a:pt x="0" y="131720"/>
              </a:lnTo>
              <a:lnTo>
                <a:pt x="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28E9B-1AC9-4EF1-983C-CC79F5886895}">
      <dsp:nvSpPr>
        <dsp:cNvPr id="0" name=""/>
        <dsp:cNvSpPr/>
      </dsp:nvSpPr>
      <dsp:spPr>
        <a:xfrm>
          <a:off x="420351" y="1518438"/>
          <a:ext cx="188172" cy="146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743"/>
              </a:lnTo>
              <a:lnTo>
                <a:pt x="188172" y="146774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9D261-59AD-4140-95BC-3D66EB88AC14}">
      <dsp:nvSpPr>
        <dsp:cNvPr id="0" name=""/>
        <dsp:cNvSpPr/>
      </dsp:nvSpPr>
      <dsp:spPr>
        <a:xfrm>
          <a:off x="420351" y="1518438"/>
          <a:ext cx="188172" cy="577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061"/>
              </a:lnTo>
              <a:lnTo>
                <a:pt x="188172" y="5770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D2BBF-E474-4688-A7EC-97B7EC0A186A}">
      <dsp:nvSpPr>
        <dsp:cNvPr id="0" name=""/>
        <dsp:cNvSpPr/>
      </dsp:nvSpPr>
      <dsp:spPr>
        <a:xfrm>
          <a:off x="922144" y="627756"/>
          <a:ext cx="3035845" cy="263441"/>
        </a:xfrm>
        <a:custGeom>
          <a:avLst/>
          <a:gdLst/>
          <a:ahLst/>
          <a:cxnLst/>
          <a:rect l="0" t="0" r="0" b="0"/>
          <a:pathLst>
            <a:path>
              <a:moveTo>
                <a:pt x="3035845" y="0"/>
              </a:moveTo>
              <a:lnTo>
                <a:pt x="3035845" y="131720"/>
              </a:lnTo>
              <a:lnTo>
                <a:pt x="0" y="131720"/>
              </a:lnTo>
              <a:lnTo>
                <a:pt x="0" y="2634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22EB6-BC1A-4623-8AE0-7F002EA9D3A7}">
      <dsp:nvSpPr>
        <dsp:cNvPr id="0" name=""/>
        <dsp:cNvSpPr/>
      </dsp:nvSpPr>
      <dsp:spPr>
        <a:xfrm>
          <a:off x="3330749" y="515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Why-Buy</a:t>
          </a:r>
        </a:p>
      </dsp:txBody>
      <dsp:txXfrm>
        <a:off x="3330749" y="515"/>
        <a:ext cx="1254481" cy="627240"/>
      </dsp:txXfrm>
    </dsp:sp>
    <dsp:sp modelId="{175D3843-4C37-4CAE-9125-8AD71A5AEB19}">
      <dsp:nvSpPr>
        <dsp:cNvPr id="0" name=""/>
        <dsp:cNvSpPr/>
      </dsp:nvSpPr>
      <dsp:spPr>
        <a:xfrm>
          <a:off x="294903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Proof Presentations</a:t>
          </a:r>
        </a:p>
      </dsp:txBody>
      <dsp:txXfrm>
        <a:off x="294903" y="891197"/>
        <a:ext cx="1254481" cy="627240"/>
      </dsp:txXfrm>
    </dsp:sp>
    <dsp:sp modelId="{BE76D577-803C-4B4A-A22A-47D21724306B}">
      <dsp:nvSpPr>
        <dsp:cNvPr id="0" name=""/>
        <dsp:cNvSpPr/>
      </dsp:nvSpPr>
      <dsp:spPr>
        <a:xfrm>
          <a:off x="608524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Fastest Process Time</a:t>
          </a:r>
        </a:p>
      </dsp:txBody>
      <dsp:txXfrm>
        <a:off x="608524" y="1781879"/>
        <a:ext cx="1254481" cy="627240"/>
      </dsp:txXfrm>
    </dsp:sp>
    <dsp:sp modelId="{9B1CE4DA-E764-4A05-8276-CAA413D021A9}">
      <dsp:nvSpPr>
        <dsp:cNvPr id="0" name=""/>
        <dsp:cNvSpPr/>
      </dsp:nvSpPr>
      <dsp:spPr>
        <a:xfrm>
          <a:off x="608524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Highest  Yield</a:t>
          </a:r>
        </a:p>
      </dsp:txBody>
      <dsp:txXfrm>
        <a:off x="608524" y="2672561"/>
        <a:ext cx="1254481" cy="627240"/>
      </dsp:txXfrm>
    </dsp:sp>
    <dsp:sp modelId="{7087FDD0-97D9-4FB8-B71B-C9F75C89FE99}">
      <dsp:nvSpPr>
        <dsp:cNvPr id="0" name=""/>
        <dsp:cNvSpPr/>
      </dsp:nvSpPr>
      <dsp:spPr>
        <a:xfrm>
          <a:off x="1812826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Data</a:t>
          </a:r>
        </a:p>
      </dsp:txBody>
      <dsp:txXfrm>
        <a:off x="1812826" y="891197"/>
        <a:ext cx="1254481" cy="627240"/>
      </dsp:txXfrm>
    </dsp:sp>
    <dsp:sp modelId="{0E1422D0-E53A-4019-A05E-DC08037CE503}">
      <dsp:nvSpPr>
        <dsp:cNvPr id="0" name=""/>
        <dsp:cNvSpPr/>
      </dsp:nvSpPr>
      <dsp:spPr>
        <a:xfrm>
          <a:off x="2126446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Process  Time</a:t>
          </a:r>
        </a:p>
      </dsp:txBody>
      <dsp:txXfrm>
        <a:off x="2126446" y="1781879"/>
        <a:ext cx="1254481" cy="627240"/>
      </dsp:txXfrm>
    </dsp:sp>
    <dsp:sp modelId="{69DFAC72-A1E8-4104-B0E9-4226BEEE2039}">
      <dsp:nvSpPr>
        <dsp:cNvPr id="0" name=""/>
        <dsp:cNvSpPr/>
      </dsp:nvSpPr>
      <dsp:spPr>
        <a:xfrm>
          <a:off x="2126446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Yield</a:t>
          </a:r>
        </a:p>
      </dsp:txBody>
      <dsp:txXfrm>
        <a:off x="2126446" y="2672561"/>
        <a:ext cx="1254481" cy="627240"/>
      </dsp:txXfrm>
    </dsp:sp>
    <dsp:sp modelId="{73D98BDB-CD29-41B9-B9A1-8D448CA79687}">
      <dsp:nvSpPr>
        <dsp:cNvPr id="0" name=""/>
        <dsp:cNvSpPr/>
      </dsp:nvSpPr>
      <dsp:spPr>
        <a:xfrm>
          <a:off x="2126446" y="3563243"/>
          <a:ext cx="1254481" cy="62724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Maiandra GD" panose="020E0502030308020204" pitchFamily="34" charset="0"/>
            </a:rPr>
            <a:t>Other     Data</a:t>
          </a:r>
        </a:p>
      </dsp:txBody>
      <dsp:txXfrm>
        <a:off x="2126446" y="3563243"/>
        <a:ext cx="1254481" cy="627240"/>
      </dsp:txXfrm>
    </dsp:sp>
    <dsp:sp modelId="{25C4092F-9784-4B2F-809B-4C575350EB64}">
      <dsp:nvSpPr>
        <dsp:cNvPr id="0" name=""/>
        <dsp:cNvSpPr/>
      </dsp:nvSpPr>
      <dsp:spPr>
        <a:xfrm>
          <a:off x="3330749" y="891197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Media</a:t>
          </a:r>
        </a:p>
      </dsp:txBody>
      <dsp:txXfrm>
        <a:off x="3330749" y="891197"/>
        <a:ext cx="1254481" cy="627240"/>
      </dsp:txXfrm>
    </dsp:sp>
    <dsp:sp modelId="{213A2BA0-00D0-4625-AFC3-7A8E981095CC}">
      <dsp:nvSpPr>
        <dsp:cNvPr id="0" name=""/>
        <dsp:cNvSpPr/>
      </dsp:nvSpPr>
      <dsp:spPr>
        <a:xfrm>
          <a:off x="3644369" y="1781879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Web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3644369" y="1781879"/>
        <a:ext cx="1254481" cy="627240"/>
      </dsp:txXfrm>
    </dsp:sp>
    <dsp:sp modelId="{0D35149A-3F7B-43D7-9D86-149D8F7C09D1}">
      <dsp:nvSpPr>
        <dsp:cNvPr id="0" name=""/>
        <dsp:cNvSpPr/>
      </dsp:nvSpPr>
      <dsp:spPr>
        <a:xfrm>
          <a:off x="3644369" y="2672561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Video</a:t>
          </a:r>
        </a:p>
      </dsp:txBody>
      <dsp:txXfrm>
        <a:off x="3644369" y="2672561"/>
        <a:ext cx="1254481" cy="627240"/>
      </dsp:txXfrm>
    </dsp:sp>
    <dsp:sp modelId="{345E7584-0C34-4D7A-8DA7-08099AB97171}">
      <dsp:nvSpPr>
        <dsp:cNvPr id="0" name=""/>
        <dsp:cNvSpPr/>
      </dsp:nvSpPr>
      <dsp:spPr>
        <a:xfrm>
          <a:off x="3644369" y="3563243"/>
          <a:ext cx="1254481" cy="627240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Print</a:t>
          </a:r>
        </a:p>
      </dsp:txBody>
      <dsp:txXfrm>
        <a:off x="3644369" y="3563243"/>
        <a:ext cx="1254481" cy="627240"/>
      </dsp:txXfrm>
    </dsp:sp>
    <dsp:sp modelId="{D9502E0C-9F19-41B0-AB9D-5CD3EFDD5DAD}">
      <dsp:nvSpPr>
        <dsp:cNvPr id="0" name=""/>
        <dsp:cNvSpPr/>
      </dsp:nvSpPr>
      <dsp:spPr>
        <a:xfrm>
          <a:off x="4848671" y="891197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Customer Qualifiers</a:t>
          </a:r>
        </a:p>
      </dsp:txBody>
      <dsp:txXfrm>
        <a:off x="4848671" y="891197"/>
        <a:ext cx="1254481" cy="627240"/>
      </dsp:txXfrm>
    </dsp:sp>
    <dsp:sp modelId="{AD4B74F0-FD7F-4D01-AFB5-9A9A7509754C}">
      <dsp:nvSpPr>
        <dsp:cNvPr id="0" name=""/>
        <dsp:cNvSpPr/>
      </dsp:nvSpPr>
      <dsp:spPr>
        <a:xfrm>
          <a:off x="5162292" y="1781879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Customer Profile</a:t>
          </a:r>
        </a:p>
      </dsp:txBody>
      <dsp:txXfrm>
        <a:off x="5162292" y="1781879"/>
        <a:ext cx="1254481" cy="627240"/>
      </dsp:txXfrm>
    </dsp:sp>
    <dsp:sp modelId="{4A4F3792-F3ED-470C-84A1-684B2C1D33A6}">
      <dsp:nvSpPr>
        <dsp:cNvPr id="0" name=""/>
        <dsp:cNvSpPr/>
      </dsp:nvSpPr>
      <dsp:spPr>
        <a:xfrm>
          <a:off x="5162292" y="2672561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Discovery Guide</a:t>
          </a:r>
        </a:p>
      </dsp:txBody>
      <dsp:txXfrm>
        <a:off x="5162292" y="2672561"/>
        <a:ext cx="1254481" cy="627240"/>
      </dsp:txXfrm>
    </dsp:sp>
    <dsp:sp modelId="{C487392F-C5F9-40A8-931A-632DF02D44E2}">
      <dsp:nvSpPr>
        <dsp:cNvPr id="0" name=""/>
        <dsp:cNvSpPr/>
      </dsp:nvSpPr>
      <dsp:spPr>
        <a:xfrm>
          <a:off x="5162292" y="3563243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Demo Planner</a:t>
          </a:r>
        </a:p>
      </dsp:txBody>
      <dsp:txXfrm>
        <a:off x="5162292" y="3563243"/>
        <a:ext cx="1254481" cy="627240"/>
      </dsp:txXfrm>
    </dsp:sp>
    <dsp:sp modelId="{549FFEC3-C610-4F61-B94F-9FC69776BEDC}">
      <dsp:nvSpPr>
        <dsp:cNvPr id="0" name=""/>
        <dsp:cNvSpPr/>
      </dsp:nvSpPr>
      <dsp:spPr>
        <a:xfrm>
          <a:off x="6366594" y="891197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Quoting Tools</a:t>
          </a:r>
        </a:p>
      </dsp:txBody>
      <dsp:txXfrm>
        <a:off x="6366594" y="891197"/>
        <a:ext cx="1254481" cy="627240"/>
      </dsp:txXfrm>
    </dsp:sp>
    <dsp:sp modelId="{ACA46961-44C2-4EFB-987E-391A82942C88}">
      <dsp:nvSpPr>
        <dsp:cNvPr id="0" name=""/>
        <dsp:cNvSpPr/>
      </dsp:nvSpPr>
      <dsp:spPr>
        <a:xfrm>
          <a:off x="6680214" y="1781879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Specification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680214" y="1781879"/>
        <a:ext cx="1254481" cy="627240"/>
      </dsp:txXfrm>
    </dsp:sp>
    <dsp:sp modelId="{5ED07FF0-FC42-4314-9EAD-920749148930}">
      <dsp:nvSpPr>
        <dsp:cNvPr id="0" name=""/>
        <dsp:cNvSpPr/>
      </dsp:nvSpPr>
      <dsp:spPr>
        <a:xfrm>
          <a:off x="6680214" y="2672561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latin typeface="Maiandra GD" panose="020E0502030308020204" pitchFamily="34" charset="0"/>
            </a:rPr>
            <a:t>Proposal Template</a:t>
          </a:r>
          <a:endParaRPr lang="en-US" sz="17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6680214" y="2672561"/>
        <a:ext cx="1254481" cy="627240"/>
      </dsp:txXfrm>
    </dsp:sp>
    <dsp:sp modelId="{EE41EB8C-79DD-4C0B-AC4E-2A22E5971B1E}">
      <dsp:nvSpPr>
        <dsp:cNvPr id="0" name=""/>
        <dsp:cNvSpPr/>
      </dsp:nvSpPr>
      <dsp:spPr>
        <a:xfrm>
          <a:off x="6680214" y="3563243"/>
          <a:ext cx="1254481" cy="627240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Maiandra GD" panose="020E0502030308020204" pitchFamily="34" charset="0"/>
            </a:rPr>
            <a:t>Negotiation Guide</a:t>
          </a:r>
        </a:p>
      </dsp:txBody>
      <dsp:txXfrm>
        <a:off x="6680214" y="3563243"/>
        <a:ext cx="1254481" cy="627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spcBef>
                <a:spcPct val="20000"/>
              </a:spcBef>
              <a:buFont typeface="Wingdings" pitchFamily="2" charset="2"/>
              <a:buChar char="n"/>
              <a:defRPr sz="1200" b="1">
                <a:solidFill>
                  <a:srgbClr val="042A55"/>
                </a:solidFill>
              </a:defRPr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2200"/>
              </a:lnSpc>
              <a:spcBef>
                <a:spcPct val="20000"/>
              </a:spcBef>
              <a:buFont typeface="Wingdings" pitchFamily="2" charset="2"/>
              <a:buChar char="n"/>
              <a:defRPr sz="1200" b="1">
                <a:solidFill>
                  <a:srgbClr val="042A55"/>
                </a:solidFill>
              </a:defRPr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b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spcBef>
                <a:spcPct val="20000"/>
              </a:spcBef>
              <a:buFont typeface="Wingdings" pitchFamily="2" charset="2"/>
              <a:buChar char="n"/>
              <a:defRPr sz="1200" b="1">
                <a:solidFill>
                  <a:srgbClr val="042A55"/>
                </a:solidFill>
              </a:defRPr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2200"/>
              </a:lnSpc>
              <a:spcBef>
                <a:spcPct val="20000"/>
              </a:spcBef>
              <a:buFont typeface="Wingdings" pitchFamily="2" charset="2"/>
              <a:buChar char="n"/>
              <a:defRPr sz="1200" b="1">
                <a:solidFill>
                  <a:srgbClr val="042A55"/>
                </a:solidFill>
              </a:defRPr>
            </a:lvl1pPr>
          </a:lstStyle>
          <a:p>
            <a:fld id="{0E6E4424-BA5B-4221-BC40-E977399B1E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5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4838"/>
            <a:ext cx="514350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5672" rIns="91344" bIns="4567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BA13194F-AFBA-4DA3-BB4B-BCB79A590D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3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B2219-868E-4E9B-A222-F60DDCCCFBD0}" type="slidenum">
              <a:rPr lang="en-US"/>
              <a:pPr/>
              <a:t>1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11200"/>
            <a:ext cx="4624387" cy="3468688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3250"/>
            <a:ext cx="5140325" cy="41798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 algn="l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048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676400" cy="365125"/>
          </a:xfrm>
        </p:spPr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1ACF4503-1F49-EB75-8843-2526A2C626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1" y="6248401"/>
            <a:ext cx="565808" cy="2616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2CA747-A063-DD55-3C02-7A30A788B3EE}"/>
              </a:ext>
            </a:extLst>
          </p:cNvPr>
          <p:cNvSpPr txBox="1"/>
          <p:nvPr userDrawn="1"/>
        </p:nvSpPr>
        <p:spPr>
          <a:xfrm>
            <a:off x="994254" y="6248401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74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264275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1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6FAE-DEC0-4CE1-BD60-C05768E15CC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457200" y="6096000"/>
            <a:ext cx="8229600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A884ECA2-F5A8-764C-A5B5-5793AB9B8D0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417638"/>
            <a:ext cx="8229600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95" r:id="rId2"/>
    <p:sldLayoutId id="2147483696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264275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5CF3DD4E-1783-44E0-B598-EF72B28ED4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57200" y="6096000"/>
            <a:ext cx="8229600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A7C9885A-159E-F5BC-0A76-A04F5B266A9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417638"/>
            <a:ext cx="8229600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>
              <a:lumMod val="50000"/>
            </a:schemeClr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–"/>
        <a:defRPr sz="2400" kern="1200">
          <a:solidFill>
            <a:schemeClr val="accent1">
              <a:lumMod val="50000"/>
            </a:schemeClr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–"/>
        <a:defRPr sz="1800" kern="1200">
          <a:solidFill>
            <a:schemeClr val="accent1">
              <a:lumMod val="50000"/>
            </a:schemeClr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»"/>
        <a:defRPr sz="1800" kern="1200">
          <a:solidFill>
            <a:schemeClr val="accent1">
              <a:lumMod val="50000"/>
            </a:schemeClr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legalcode" TargetMode="External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657225" y="4794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 anchor="b"/>
          <a:lstStyle/>
          <a:p>
            <a:endParaRPr lang="en-US" sz="42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848EF1-1F9C-3169-05B7-67553E22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B31968-E116-8402-D208-A92631335943}"/>
              </a:ext>
            </a:extLst>
          </p:cNvPr>
          <p:cNvSpPr txBox="1"/>
          <p:nvPr/>
        </p:nvSpPr>
        <p:spPr>
          <a:xfrm>
            <a:off x="381000" y="439856"/>
            <a:ext cx="64008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chemeClr val="tx2"/>
                </a:solidFill>
                <a:latin typeface="+mj-lt"/>
              </a:rPr>
              <a:t>Essential Figures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1AD4D64-1D11-9107-8874-3EE088380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18" y="2133600"/>
            <a:ext cx="8170164" cy="322173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89D1E06-4D72-43ED-AAAF-5D54D90D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48CF7F-4D46-C385-A57E-CC710AC4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F94AFC-DFCE-45C2-8B17-E47259C70101}"/>
              </a:ext>
            </a:extLst>
          </p:cNvPr>
          <p:cNvSpPr/>
          <p:nvPr/>
        </p:nvSpPr>
        <p:spPr bwMode="auto">
          <a:xfrm>
            <a:off x="2744855" y="2366584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A50606-E05F-42EF-82D6-A775B285A948}"/>
              </a:ext>
            </a:extLst>
          </p:cNvPr>
          <p:cNvSpPr/>
          <p:nvPr/>
        </p:nvSpPr>
        <p:spPr bwMode="auto">
          <a:xfrm>
            <a:off x="4718257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177E5C-E0D3-4968-BDF9-FE03FAB5B74C}"/>
              </a:ext>
            </a:extLst>
          </p:cNvPr>
          <p:cNvSpPr/>
          <p:nvPr/>
        </p:nvSpPr>
        <p:spPr bwMode="auto">
          <a:xfrm>
            <a:off x="5399754" y="4418202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Production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72A7D1-C0B2-431E-B84E-05D6C2C7CF1A}"/>
              </a:ext>
            </a:extLst>
          </p:cNvPr>
          <p:cNvSpPr/>
          <p:nvPr/>
        </p:nvSpPr>
        <p:spPr bwMode="auto">
          <a:xfrm>
            <a:off x="6989033" y="4418202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Service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F7D17C-13B6-401C-A675-AF0ED67E7C09}"/>
              </a:ext>
            </a:extLst>
          </p:cNvPr>
          <p:cNvCxnSpPr>
            <a:cxnSpLocks/>
          </p:cNvCxnSpPr>
          <p:nvPr/>
        </p:nvCxnSpPr>
        <p:spPr>
          <a:xfrm flipH="1">
            <a:off x="5399754" y="3276600"/>
            <a:ext cx="1294389" cy="112432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1635CB-7D0D-458C-B502-0225CDD558B6}"/>
              </a:ext>
            </a:extLst>
          </p:cNvPr>
          <p:cNvCxnSpPr>
            <a:cxnSpLocks/>
          </p:cNvCxnSpPr>
          <p:nvPr/>
        </p:nvCxnSpPr>
        <p:spPr>
          <a:xfrm>
            <a:off x="8409661" y="3279396"/>
            <a:ext cx="42412" cy="113880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5DAE6A7-4F00-4B08-84E4-C8A8456C0A08}"/>
              </a:ext>
            </a:extLst>
          </p:cNvPr>
          <p:cNvSpPr/>
          <p:nvPr/>
        </p:nvSpPr>
        <p:spPr bwMode="auto">
          <a:xfrm>
            <a:off x="6705600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Life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D4EB59-0070-474F-916B-7F849DB05DB5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4482215" y="2819400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F47747-91DF-4C60-8DBA-726B8C57B478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6445541" y="2819400"/>
            <a:ext cx="260059" cy="65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21C04B-E676-4257-923C-55A755F1F10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6862794" y="4875402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8DB90-3C53-4FBD-9735-C094EF75C13A}"/>
              </a:ext>
            </a:extLst>
          </p:cNvPr>
          <p:cNvSpPr/>
          <p:nvPr/>
        </p:nvSpPr>
        <p:spPr bwMode="auto">
          <a:xfrm>
            <a:off x="760329" y="2349311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Idea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2E3F48-C90A-4670-8ACF-94F9BB4FA5FA}"/>
              </a:ext>
            </a:extLst>
          </p:cNvPr>
          <p:cNvCxnSpPr>
            <a:cxnSpLocks/>
          </p:cNvCxnSpPr>
          <p:nvPr/>
        </p:nvCxnSpPr>
        <p:spPr>
          <a:xfrm flipV="1">
            <a:off x="2505997" y="2802127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102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935FE4-438D-49DF-AC29-A9BB1685F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5AD97-C42A-A89A-A3D2-9BBAFFB8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33AB5F-B10B-41A2-907C-20E2A03AD2D8}"/>
              </a:ext>
            </a:extLst>
          </p:cNvPr>
          <p:cNvGrpSpPr/>
          <p:nvPr/>
        </p:nvGrpSpPr>
        <p:grpSpPr>
          <a:xfrm>
            <a:off x="762000" y="1883206"/>
            <a:ext cx="3033454" cy="3831790"/>
            <a:chOff x="533401" y="1430784"/>
            <a:chExt cx="3428999" cy="4629632"/>
          </a:xfrm>
        </p:grpSpPr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6059C265-C4D8-4438-954D-1C4A926BC2C7}"/>
                </a:ext>
              </a:extLst>
            </p:cNvPr>
            <p:cNvSpPr/>
            <p:nvPr/>
          </p:nvSpPr>
          <p:spPr>
            <a:xfrm rot="10800000" flipH="1">
              <a:off x="533401" y="1430784"/>
              <a:ext cx="3428999" cy="4629632"/>
            </a:xfrm>
            <a:prstGeom prst="triangle">
              <a:avLst>
                <a:gd name="adj" fmla="val 4941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C7C319C-D156-4EA4-9E49-D272AA85B79F}"/>
                </a:ext>
              </a:extLst>
            </p:cNvPr>
            <p:cNvSpPr txBox="1"/>
            <p:nvPr/>
          </p:nvSpPr>
          <p:spPr>
            <a:xfrm>
              <a:off x="1653373" y="1484338"/>
              <a:ext cx="1189052" cy="483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Outside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279830-991A-4629-9F8F-F1DED36FA2EC}"/>
                </a:ext>
              </a:extLst>
            </p:cNvPr>
            <p:cNvSpPr txBox="1"/>
            <p:nvPr/>
          </p:nvSpPr>
          <p:spPr>
            <a:xfrm>
              <a:off x="2019401" y="5132077"/>
              <a:ext cx="456994" cy="483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In</a:t>
              </a:r>
            </a:p>
          </p:txBody>
        </p:sp>
      </p:grpSp>
      <p:sp>
        <p:nvSpPr>
          <p:cNvPr id="11" name="Line 14">
            <a:extLst>
              <a:ext uri="{FF2B5EF4-FFF2-40B4-BE49-F238E27FC236}">
                <a16:creationId xmlns:a16="http://schemas.microsoft.com/office/drawing/2014/main" id="{9EFC1AE4-A860-44A9-9253-EE3F0716C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5454" y="2654576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88EED37B-7232-42CC-99BD-EFA26A6C5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4884" y="2249332"/>
            <a:ext cx="3200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What is our market environment?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B782CA-4BD6-4A25-A024-94277BC2C402}"/>
              </a:ext>
            </a:extLst>
          </p:cNvPr>
          <p:cNvSpPr/>
          <p:nvPr/>
        </p:nvSpPr>
        <p:spPr>
          <a:xfrm>
            <a:off x="1135727" y="2358145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Environment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B013B206-B1EB-47BC-B78B-C9B1B1712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1872" y="3231802"/>
            <a:ext cx="362642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Where do we stand vs. our environment &amp; competitors?</a:t>
            </a:r>
          </a:p>
        </p:txBody>
      </p:sp>
      <p:sp>
        <p:nvSpPr>
          <p:cNvPr id="15" name="Line 23">
            <a:extLst>
              <a:ext uri="{FF2B5EF4-FFF2-40B4-BE49-F238E27FC236}">
                <a16:creationId xmlns:a16="http://schemas.microsoft.com/office/drawing/2014/main" id="{8A039414-B111-4BEB-A0F9-232C96FA9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4280" y="3610563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71ED26-69EA-4F21-8C0E-287B08F43E27}"/>
              </a:ext>
            </a:extLst>
          </p:cNvPr>
          <p:cNvSpPr/>
          <p:nvPr/>
        </p:nvSpPr>
        <p:spPr>
          <a:xfrm>
            <a:off x="1135727" y="3314132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Situation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4D185EE5-EAD5-4D7D-9537-492E9B15F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4884" y="4267200"/>
            <a:ext cx="3200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How will </a:t>
            </a:r>
            <a:r>
              <a:rPr lang="en-US" sz="2000">
                <a:latin typeface="Maiandra GD" panose="020E0502030308020204" pitchFamily="34" charset="0"/>
              </a:rPr>
              <a:t>we </a:t>
            </a:r>
          </a:p>
          <a:p>
            <a:pPr algn="ctr"/>
            <a:r>
              <a:rPr lang="en-US" sz="2000">
                <a:latin typeface="Maiandra GD" panose="020E0502030308020204" pitchFamily="34" charset="0"/>
              </a:rPr>
              <a:t>compete</a:t>
            </a:r>
            <a:r>
              <a:rPr lang="en-US" sz="2000" dirty="0">
                <a:latin typeface="Maiandra GD" panose="020E0502030308020204" pitchFamily="34" charset="0"/>
              </a:rPr>
              <a:t>?</a:t>
            </a:r>
          </a:p>
        </p:txBody>
      </p:sp>
      <p:sp>
        <p:nvSpPr>
          <p:cNvPr id="18" name="Line 24">
            <a:extLst>
              <a:ext uri="{FF2B5EF4-FFF2-40B4-BE49-F238E27FC236}">
                <a16:creationId xmlns:a16="http://schemas.microsoft.com/office/drawing/2014/main" id="{3C4D6536-584D-436B-9151-EF7063F79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9040" y="4526845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BBBFDB-1FCF-46BA-B75C-E22F9424A514}"/>
              </a:ext>
            </a:extLst>
          </p:cNvPr>
          <p:cNvSpPr/>
          <p:nvPr/>
        </p:nvSpPr>
        <p:spPr>
          <a:xfrm>
            <a:off x="1135727" y="4230414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Strategy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396F2EF-F4A1-4EF2-A4C9-45BC36B22FEE}"/>
              </a:ext>
            </a:extLst>
          </p:cNvPr>
          <p:cNvSpPr/>
          <p:nvPr/>
        </p:nvSpPr>
        <p:spPr>
          <a:xfrm>
            <a:off x="4404360" y="2471696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1BB1FB-856D-47DC-B90D-73F325FDC51F}"/>
              </a:ext>
            </a:extLst>
          </p:cNvPr>
          <p:cNvSpPr/>
          <p:nvPr/>
        </p:nvSpPr>
        <p:spPr>
          <a:xfrm>
            <a:off x="4404360" y="3410585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C806EA-DE20-417F-8D08-CBBF8E5C748E}"/>
              </a:ext>
            </a:extLst>
          </p:cNvPr>
          <p:cNvSpPr/>
          <p:nvPr/>
        </p:nvSpPr>
        <p:spPr>
          <a:xfrm>
            <a:off x="4389120" y="4343965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82775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2628-E0FB-D792-94FC-57963B60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9</a:t>
            </a:r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70AD952C-703A-187C-EA87-FA0E37C7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DAFB0A-B16F-E972-D42B-D8DB78107A91}"/>
              </a:ext>
            </a:extLst>
          </p:cNvPr>
          <p:cNvGrpSpPr/>
          <p:nvPr/>
        </p:nvGrpSpPr>
        <p:grpSpPr>
          <a:xfrm>
            <a:off x="2545916" y="1399671"/>
            <a:ext cx="5182200" cy="4185015"/>
            <a:chOff x="2545916" y="1399671"/>
            <a:chExt cx="5182200" cy="418501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3F3ADE3-2D7E-0C1E-8252-2B0D0D214F56}"/>
                </a:ext>
              </a:extLst>
            </p:cNvPr>
            <p:cNvSpPr/>
            <p:nvPr/>
          </p:nvSpPr>
          <p:spPr>
            <a:xfrm>
              <a:off x="3941566" y="4833504"/>
              <a:ext cx="1690080" cy="729095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 Line Review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371EC99-EA97-62A4-33F0-ABDD77FF1FF5}"/>
                </a:ext>
              </a:extLst>
            </p:cNvPr>
            <p:cNvSpPr/>
            <p:nvPr/>
          </p:nvSpPr>
          <p:spPr>
            <a:xfrm>
              <a:off x="3941566" y="3883472"/>
              <a:ext cx="1690080" cy="729095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Business Unit Review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B210E6A-A5AE-235F-6387-8702B8C1823D}"/>
                </a:ext>
              </a:extLst>
            </p:cNvPr>
            <p:cNvSpPr/>
            <p:nvPr/>
          </p:nvSpPr>
          <p:spPr>
            <a:xfrm>
              <a:off x="3941566" y="2933439"/>
              <a:ext cx="1690080" cy="729095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Corporate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Review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06122A2-3F1C-3978-A59E-AFFC67AFA59F}"/>
                </a:ext>
              </a:extLst>
            </p:cNvPr>
            <p:cNvSpPr/>
            <p:nvPr/>
          </p:nvSpPr>
          <p:spPr>
            <a:xfrm>
              <a:off x="3941566" y="1983406"/>
              <a:ext cx="1690080" cy="729095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Board Meeting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888F9D7-5D13-D585-7AE2-AE4408FF935A}"/>
                </a:ext>
              </a:extLst>
            </p:cNvPr>
            <p:cNvSpPr txBox="1"/>
            <p:nvPr/>
          </p:nvSpPr>
          <p:spPr>
            <a:xfrm>
              <a:off x="6032619" y="4876800"/>
              <a:ext cx="16578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Management</a:t>
              </a:r>
              <a:endParaRPr lang="en-US" sz="2000" b="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473C0B9-1330-3FA8-3CFD-29655BFF4534}"/>
                </a:ext>
              </a:extLst>
            </p:cNvPr>
            <p:cNvSpPr txBox="1"/>
            <p:nvPr/>
          </p:nvSpPr>
          <p:spPr>
            <a:xfrm>
              <a:off x="6032620" y="3924853"/>
              <a:ext cx="16578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Business Unit</a:t>
              </a:r>
            </a:p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Management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CCCCF5-A89B-DCB3-8634-3B957BA609F7}"/>
                </a:ext>
              </a:extLst>
            </p:cNvPr>
            <p:cNvSpPr txBox="1"/>
            <p:nvPr/>
          </p:nvSpPr>
          <p:spPr>
            <a:xfrm>
              <a:off x="5994948" y="2974820"/>
              <a:ext cx="1733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Corporate</a:t>
              </a:r>
            </a:p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 Management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3221DA-709D-D87E-2EBB-B5D8E8E265D7}"/>
                </a:ext>
              </a:extLst>
            </p:cNvPr>
            <p:cNvSpPr txBox="1"/>
            <p:nvPr/>
          </p:nvSpPr>
          <p:spPr>
            <a:xfrm>
              <a:off x="6511917" y="2158769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CEO</a:t>
              </a:r>
            </a:p>
          </p:txBody>
        </p:sp>
        <p:cxnSp>
          <p:nvCxnSpPr>
            <p:cNvPr id="13" name="Elbow Connector 32">
              <a:extLst>
                <a:ext uri="{FF2B5EF4-FFF2-40B4-BE49-F238E27FC236}">
                  <a16:creationId xmlns:a16="http://schemas.microsoft.com/office/drawing/2014/main" id="{5E504184-D1F0-B1F8-4DFA-5FCBB134D86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949700" y="4248020"/>
              <a:ext cx="12700" cy="950033"/>
            </a:xfrm>
            <a:prstGeom prst="bentConnector3">
              <a:avLst>
                <a:gd name="adj1" fmla="val 6894339"/>
              </a:avLst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34">
              <a:extLst>
                <a:ext uri="{FF2B5EF4-FFF2-40B4-BE49-F238E27FC236}">
                  <a16:creationId xmlns:a16="http://schemas.microsoft.com/office/drawing/2014/main" id="{349D3FAE-B493-157E-FC27-B342ABE2EB1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949700" y="3297987"/>
              <a:ext cx="12700" cy="950032"/>
            </a:xfrm>
            <a:prstGeom prst="bentConnector3">
              <a:avLst>
                <a:gd name="adj1" fmla="val 6894339"/>
              </a:avLst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36">
              <a:extLst>
                <a:ext uri="{FF2B5EF4-FFF2-40B4-BE49-F238E27FC236}">
                  <a16:creationId xmlns:a16="http://schemas.microsoft.com/office/drawing/2014/main" id="{585F6FB5-074A-4C26-B401-F908E1B6B84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949700" y="2347955"/>
              <a:ext cx="12700" cy="950033"/>
            </a:xfrm>
            <a:prstGeom prst="bentConnector3">
              <a:avLst>
                <a:gd name="adj1" fmla="val 6894339"/>
              </a:avLst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4C67A88-E967-EB3D-007B-4227E6F8BDBF}"/>
                </a:ext>
              </a:extLst>
            </p:cNvPr>
            <p:cNvCxnSpPr>
              <a:cxnSpLocks/>
              <a:stCxn id="5" idx="0"/>
              <a:endCxn id="6" idx="2"/>
            </p:cNvCxnSpPr>
            <p:nvPr/>
          </p:nvCxnSpPr>
          <p:spPr>
            <a:xfrm flipV="1">
              <a:off x="4786606" y="4612567"/>
              <a:ext cx="0" cy="22093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037984C-AC5F-F42A-84FE-0CBCCCA25D7E}"/>
                </a:ext>
              </a:extLst>
            </p:cNvPr>
            <p:cNvCxnSpPr>
              <a:cxnSpLocks/>
              <a:stCxn id="6" idx="0"/>
              <a:endCxn id="7" idx="2"/>
            </p:cNvCxnSpPr>
            <p:nvPr/>
          </p:nvCxnSpPr>
          <p:spPr>
            <a:xfrm flipV="1">
              <a:off x="4786606" y="3662534"/>
              <a:ext cx="0" cy="2209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4F75428-A548-6D03-3AA7-BDFB34EB4998}"/>
                </a:ext>
              </a:extLst>
            </p:cNvPr>
            <p:cNvCxnSpPr>
              <a:cxnSpLocks/>
              <a:stCxn id="7" idx="0"/>
              <a:endCxn id="8" idx="2"/>
            </p:cNvCxnSpPr>
            <p:nvPr/>
          </p:nvCxnSpPr>
          <p:spPr>
            <a:xfrm flipV="1">
              <a:off x="4786606" y="2712501"/>
              <a:ext cx="0" cy="2209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2B834C-A9D4-A35A-23F4-7E9D7BCD3DD8}"/>
                </a:ext>
              </a:extLst>
            </p:cNvPr>
            <p:cNvSpPr txBox="1"/>
            <p:nvPr/>
          </p:nvSpPr>
          <p:spPr>
            <a:xfrm>
              <a:off x="6374861" y="1399671"/>
              <a:ext cx="9733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Owner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821B17F-5FF4-0DC4-7D00-EE431C571D08}"/>
                </a:ext>
              </a:extLst>
            </p:cNvPr>
            <p:cNvSpPr txBox="1"/>
            <p:nvPr/>
          </p:nvSpPr>
          <p:spPr>
            <a:xfrm>
              <a:off x="2971800" y="1399671"/>
              <a:ext cx="28479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Business Review Process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58CE4CE-E7B2-F7A2-4D29-DA00828845BB}"/>
                </a:ext>
              </a:extLst>
            </p:cNvPr>
            <p:cNvSpPr txBox="1"/>
            <p:nvPr/>
          </p:nvSpPr>
          <p:spPr>
            <a:xfrm>
              <a:off x="2545916" y="4382869"/>
              <a:ext cx="109196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Selected</a:t>
              </a:r>
            </a:p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Content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FE7707E-7693-CBBF-3F59-2889A60C62C1}"/>
                </a:ext>
              </a:extLst>
            </p:cNvPr>
            <p:cNvSpPr txBox="1"/>
            <p:nvPr/>
          </p:nvSpPr>
          <p:spPr>
            <a:xfrm>
              <a:off x="2545916" y="3429000"/>
              <a:ext cx="109196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Selected</a:t>
              </a:r>
            </a:p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Content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0C559F7-707B-05A1-6085-325AD639972B}"/>
                </a:ext>
              </a:extLst>
            </p:cNvPr>
            <p:cNvSpPr txBox="1"/>
            <p:nvPr/>
          </p:nvSpPr>
          <p:spPr>
            <a:xfrm>
              <a:off x="2545916" y="2477869"/>
              <a:ext cx="109196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Selected</a:t>
              </a:r>
            </a:p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286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72E0-D539-485E-9910-D5F651178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EAF00-B895-7396-0714-1A3F23CD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C49551-362F-4716-A7FD-399EE3FE7BD1}"/>
              </a:ext>
            </a:extLst>
          </p:cNvPr>
          <p:cNvSpPr/>
          <p:nvPr/>
        </p:nvSpPr>
        <p:spPr bwMode="auto">
          <a:xfrm>
            <a:off x="2744855" y="2366584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B24E0D-C667-4C61-93D2-50AD638D4CF5}"/>
              </a:ext>
            </a:extLst>
          </p:cNvPr>
          <p:cNvSpPr/>
          <p:nvPr/>
        </p:nvSpPr>
        <p:spPr bwMode="auto">
          <a:xfrm>
            <a:off x="4718257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F28581-F734-4459-B247-B2E9061DE31C}"/>
              </a:ext>
            </a:extLst>
          </p:cNvPr>
          <p:cNvSpPr/>
          <p:nvPr/>
        </p:nvSpPr>
        <p:spPr bwMode="auto">
          <a:xfrm>
            <a:off x="763824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Definition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068DD-A994-4625-9C17-19C2B6C1C7EC}"/>
              </a:ext>
            </a:extLst>
          </p:cNvPr>
          <p:cNvSpPr/>
          <p:nvPr/>
        </p:nvSpPr>
        <p:spPr bwMode="auto">
          <a:xfrm>
            <a:off x="2349009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Design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F7B514-3456-40AA-8A27-728BA0A77A40}"/>
              </a:ext>
            </a:extLst>
          </p:cNvPr>
          <p:cNvSpPr/>
          <p:nvPr/>
        </p:nvSpPr>
        <p:spPr bwMode="auto">
          <a:xfrm>
            <a:off x="3934194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Verification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9D14D9-9E54-4DAF-A3DD-80486FCFCE58}"/>
              </a:ext>
            </a:extLst>
          </p:cNvPr>
          <p:cNvSpPr/>
          <p:nvPr/>
        </p:nvSpPr>
        <p:spPr bwMode="auto">
          <a:xfrm>
            <a:off x="5519379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Validation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3CA8B0-0214-44F9-B270-77526E260DB2}"/>
              </a:ext>
            </a:extLst>
          </p:cNvPr>
          <p:cNvCxnSpPr>
            <a:cxnSpLocks/>
          </p:cNvCxnSpPr>
          <p:nvPr/>
        </p:nvCxnSpPr>
        <p:spPr>
          <a:xfrm flipH="1">
            <a:off x="760329" y="3276600"/>
            <a:ext cx="1984528" cy="93605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CA14C0-D22B-409A-87EE-48BA01AF9AE6}"/>
              </a:ext>
            </a:extLst>
          </p:cNvPr>
          <p:cNvCxnSpPr>
            <a:cxnSpLocks/>
          </p:cNvCxnSpPr>
          <p:nvPr/>
        </p:nvCxnSpPr>
        <p:spPr>
          <a:xfrm>
            <a:off x="4482215" y="3276600"/>
            <a:ext cx="4085390" cy="9589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AF981D9-2DC5-4D85-8900-BF72AC230FF1}"/>
              </a:ext>
            </a:extLst>
          </p:cNvPr>
          <p:cNvSpPr/>
          <p:nvPr/>
        </p:nvSpPr>
        <p:spPr bwMode="auto">
          <a:xfrm>
            <a:off x="6705600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Life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0FF1BA4-4FE1-4D23-B860-C48BA1F9F3F8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4482215" y="2819400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03FCBD6-D431-414C-A6C5-0C2C94E85101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445541" y="2819400"/>
            <a:ext cx="260059" cy="65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34818FD-1895-4CDD-9ED6-E9031CD5C88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2226864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460406B-3698-4D84-97B8-2548174D9CFE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3812049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F554D44-7F73-4546-B0E0-9F0F3AEB6495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5397234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2EBCCA6-F5AA-4BAD-A525-55B45EE32722}"/>
              </a:ext>
            </a:extLst>
          </p:cNvPr>
          <p:cNvSpPr/>
          <p:nvPr/>
        </p:nvSpPr>
        <p:spPr bwMode="auto">
          <a:xfrm>
            <a:off x="760329" y="2349311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Idea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3D528F-C2A2-4FEF-80F3-8787DC0783D3}"/>
              </a:ext>
            </a:extLst>
          </p:cNvPr>
          <p:cNvCxnSpPr>
            <a:cxnSpLocks/>
          </p:cNvCxnSpPr>
          <p:nvPr/>
        </p:nvCxnSpPr>
        <p:spPr>
          <a:xfrm flipV="1">
            <a:off x="2505997" y="2802127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69DE4C5-9949-4A1D-A516-50D4BF515350}"/>
              </a:ext>
            </a:extLst>
          </p:cNvPr>
          <p:cNvSpPr/>
          <p:nvPr/>
        </p:nvSpPr>
        <p:spPr bwMode="auto">
          <a:xfrm>
            <a:off x="7104565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Launch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701418-7050-40CD-95B3-424C0F5879C8}"/>
              </a:ext>
            </a:extLst>
          </p:cNvPr>
          <p:cNvCxnSpPr>
            <a:cxnSpLocks/>
            <a:stCxn id="16" idx="3"/>
            <a:endCxn id="23" idx="1"/>
          </p:cNvCxnSpPr>
          <p:nvPr/>
        </p:nvCxnSpPr>
        <p:spPr>
          <a:xfrm>
            <a:off x="6982419" y="4692737"/>
            <a:ext cx="1221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214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C473826A-6EE3-69AB-C214-E338506A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9B7A32-E1EF-8EA2-B65C-1C173FBE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3CC79-956A-AA8E-3B17-3AC9BDDBC835}"/>
              </a:ext>
            </a:extLst>
          </p:cNvPr>
          <p:cNvSpPr/>
          <p:nvPr/>
        </p:nvSpPr>
        <p:spPr bwMode="auto">
          <a:xfrm>
            <a:off x="1604994" y="2889248"/>
            <a:ext cx="1463040" cy="9937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Current Phase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F3F31F-02AE-6DDC-334F-E5489077753A}"/>
              </a:ext>
            </a:extLst>
          </p:cNvPr>
          <p:cNvSpPr/>
          <p:nvPr/>
        </p:nvSpPr>
        <p:spPr bwMode="auto">
          <a:xfrm>
            <a:off x="6172200" y="2889248"/>
            <a:ext cx="1463040" cy="9937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Next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Phase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91B3723-3D2B-14D1-10E3-28F636499F2F}"/>
              </a:ext>
            </a:extLst>
          </p:cNvPr>
          <p:cNvCxnSpPr>
            <a:cxnSpLocks/>
          </p:cNvCxnSpPr>
          <p:nvPr/>
        </p:nvCxnSpPr>
        <p:spPr>
          <a:xfrm>
            <a:off x="3068034" y="3384548"/>
            <a:ext cx="820563" cy="31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amond 6">
            <a:extLst>
              <a:ext uri="{FF2B5EF4-FFF2-40B4-BE49-F238E27FC236}">
                <a16:creationId xmlns:a16="http://schemas.microsoft.com/office/drawing/2014/main" id="{FB826267-C5F7-DEF2-FE4E-D504273B5F8A}"/>
              </a:ext>
            </a:extLst>
          </p:cNvPr>
          <p:cNvSpPr/>
          <p:nvPr/>
        </p:nvSpPr>
        <p:spPr bwMode="auto">
          <a:xfrm>
            <a:off x="3888597" y="2889248"/>
            <a:ext cx="1463040" cy="993776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Gate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87758231-A7A2-55DF-084C-4459D210FD40}"/>
              </a:ext>
            </a:extLst>
          </p:cNvPr>
          <p:cNvCxnSpPr>
            <a:cxnSpLocks/>
            <a:stCxn id="7" idx="0"/>
            <a:endCxn id="4" idx="0"/>
          </p:cNvCxnSpPr>
          <p:nvPr/>
        </p:nvCxnSpPr>
        <p:spPr>
          <a:xfrm rot="16200000" flipV="1">
            <a:off x="3478316" y="1747446"/>
            <a:ext cx="12700" cy="2283603"/>
          </a:xfrm>
          <a:prstGeom prst="bentConnector3">
            <a:avLst>
              <a:gd name="adj1" fmla="val 492452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004BE9D-48BF-5C63-5ABC-9389345C2A88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4620117" y="3883024"/>
            <a:ext cx="0" cy="3650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72D1CB6-ADC7-C8E4-17A9-4F6B6DCE9509}"/>
              </a:ext>
            </a:extLst>
          </p:cNvPr>
          <p:cNvSpPr txBox="1"/>
          <p:nvPr/>
        </p:nvSpPr>
        <p:spPr>
          <a:xfrm>
            <a:off x="3048000" y="2057400"/>
            <a:ext cx="92858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Return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848FB5-656E-7ECF-4F89-72C1A7219CF0}"/>
              </a:ext>
            </a:extLst>
          </p:cNvPr>
          <p:cNvSpPr txBox="1"/>
          <p:nvPr/>
        </p:nvSpPr>
        <p:spPr>
          <a:xfrm>
            <a:off x="4278517" y="4248090"/>
            <a:ext cx="68320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Stop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C0553F-3B06-CE75-36B9-8AEF3E3115CE}"/>
              </a:ext>
            </a:extLst>
          </p:cNvPr>
          <p:cNvCxnSpPr>
            <a:cxnSpLocks/>
          </p:cNvCxnSpPr>
          <p:nvPr/>
        </p:nvCxnSpPr>
        <p:spPr>
          <a:xfrm>
            <a:off x="5351637" y="3386136"/>
            <a:ext cx="8205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3DD6071-915A-0B09-6E81-4743181AB4D9}"/>
              </a:ext>
            </a:extLst>
          </p:cNvPr>
          <p:cNvSpPr txBox="1"/>
          <p:nvPr/>
        </p:nvSpPr>
        <p:spPr>
          <a:xfrm>
            <a:off x="5445699" y="3186081"/>
            <a:ext cx="52610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2305240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DA58ED3-A2B1-0D60-6569-830E0421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A9B9-0DFA-C59F-A14A-F2DA5D34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222741F-F671-FF70-EACF-EA894DE211FF}"/>
              </a:ext>
            </a:extLst>
          </p:cNvPr>
          <p:cNvGraphicFramePr/>
          <p:nvPr/>
        </p:nvGraphicFramePr>
        <p:xfrm>
          <a:off x="762000" y="1447800"/>
          <a:ext cx="72390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CDBFF01-35EE-255F-F39A-6EC262134016}"/>
              </a:ext>
            </a:extLst>
          </p:cNvPr>
          <p:cNvSpPr/>
          <p:nvPr/>
        </p:nvSpPr>
        <p:spPr>
          <a:xfrm>
            <a:off x="609600" y="3962400"/>
            <a:ext cx="7543800" cy="838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06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99EC2F1B-327C-82FF-8381-21110B4EB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13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6126691-B908-3DAC-8F86-6A182C8A1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586001-EE66-E122-30FE-368DF28BA870}"/>
              </a:ext>
            </a:extLst>
          </p:cNvPr>
          <p:cNvGrpSpPr/>
          <p:nvPr/>
        </p:nvGrpSpPr>
        <p:grpSpPr>
          <a:xfrm>
            <a:off x="3240678" y="2335175"/>
            <a:ext cx="2967446" cy="2875990"/>
            <a:chOff x="3240678" y="2335175"/>
            <a:chExt cx="2967446" cy="287599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0113AC5-B301-57AF-0E37-B45989D4FDBB}"/>
                </a:ext>
              </a:extLst>
            </p:cNvPr>
            <p:cNvSpPr/>
            <p:nvPr/>
          </p:nvSpPr>
          <p:spPr bwMode="auto">
            <a:xfrm>
              <a:off x="3240678" y="2335175"/>
              <a:ext cx="2967446" cy="287599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 dirty="0">
                <a:ln>
                  <a:noFill/>
                </a:ln>
                <a:effectLst/>
                <a:latin typeface="Maiandra GD" panose="020E0502030308020204" pitchFamily="34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D684162-8961-94C2-B0E4-F26E0DDCC32C}"/>
                </a:ext>
              </a:extLst>
            </p:cNvPr>
            <p:cNvSpPr/>
            <p:nvPr/>
          </p:nvSpPr>
          <p:spPr bwMode="auto">
            <a:xfrm>
              <a:off x="3969358" y="3078793"/>
              <a:ext cx="1515292" cy="140604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dirty="0">
                  <a:ln>
                    <a:noFill/>
                  </a:ln>
                  <a:effectLst/>
                  <a:latin typeface="Maiandra GD" panose="020E0502030308020204" pitchFamily="34" charset="0"/>
                </a:rPr>
                <a:t>Program Manager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641315-C5A4-E2B9-BBF2-5E67D54639F9}"/>
                </a:ext>
              </a:extLst>
            </p:cNvPr>
            <p:cNvCxnSpPr>
              <a:cxnSpLocks/>
              <a:stCxn id="5" idx="1"/>
              <a:endCxn id="4" idx="1"/>
            </p:cNvCxnSpPr>
            <p:nvPr/>
          </p:nvCxnSpPr>
          <p:spPr bwMode="auto">
            <a:xfrm flipH="1" flipV="1">
              <a:off x="3675250" y="2756354"/>
              <a:ext cx="516017" cy="52834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82B855A-66C0-F3C6-5C72-2DA35EFB5572}"/>
                </a:ext>
              </a:extLst>
            </p:cNvPr>
            <p:cNvCxnSpPr>
              <a:cxnSpLocks/>
              <a:stCxn id="5" idx="7"/>
              <a:endCxn id="4" idx="7"/>
            </p:cNvCxnSpPr>
            <p:nvPr/>
          </p:nvCxnSpPr>
          <p:spPr bwMode="auto">
            <a:xfrm flipV="1">
              <a:off x="5262741" y="2756354"/>
              <a:ext cx="510811" cy="52834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B30F60-981F-D83D-F7C3-7474235DD8F9}"/>
                </a:ext>
              </a:extLst>
            </p:cNvPr>
            <p:cNvCxnSpPr>
              <a:cxnSpLocks/>
              <a:stCxn id="5" idx="5"/>
              <a:endCxn id="4" idx="5"/>
            </p:cNvCxnSpPr>
            <p:nvPr/>
          </p:nvCxnSpPr>
          <p:spPr bwMode="auto">
            <a:xfrm>
              <a:off x="5262741" y="4278923"/>
              <a:ext cx="510811" cy="51106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198C515-555C-24C4-22BA-E1B4B9900C7A}"/>
                </a:ext>
              </a:extLst>
            </p:cNvPr>
            <p:cNvCxnSpPr>
              <a:cxnSpLocks/>
              <a:stCxn id="5" idx="3"/>
              <a:endCxn id="4" idx="3"/>
            </p:cNvCxnSpPr>
            <p:nvPr/>
          </p:nvCxnSpPr>
          <p:spPr bwMode="auto">
            <a:xfrm flipH="1">
              <a:off x="3675250" y="4278923"/>
              <a:ext cx="516017" cy="51106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0E3417-2835-0FC3-E425-BA0B5ECBD45A}"/>
                </a:ext>
              </a:extLst>
            </p:cNvPr>
            <p:cNvSpPr txBox="1"/>
            <p:nvPr/>
          </p:nvSpPr>
          <p:spPr>
            <a:xfrm>
              <a:off x="4138542" y="4458632"/>
              <a:ext cx="1176925" cy="7078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Product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Manager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02A8F06-4B27-AAE9-D98E-496F458D0072}"/>
                </a:ext>
              </a:extLst>
            </p:cNvPr>
            <p:cNvSpPr txBox="1"/>
            <p:nvPr/>
          </p:nvSpPr>
          <p:spPr>
            <a:xfrm>
              <a:off x="3987058" y="2562089"/>
              <a:ext cx="1479893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Engineering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6E2E46F-3046-1067-52B0-F2B4162F46BC}"/>
                </a:ext>
              </a:extLst>
            </p:cNvPr>
            <p:cNvSpPr txBox="1"/>
            <p:nvPr/>
          </p:nvSpPr>
          <p:spPr>
            <a:xfrm rot="16200000">
              <a:off x="3169111" y="3542675"/>
              <a:ext cx="957250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Service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FE11DC-39D1-200B-2E8D-7741325C0D1D}"/>
                </a:ext>
              </a:extLst>
            </p:cNvPr>
            <p:cNvSpPr txBox="1"/>
            <p:nvPr/>
          </p:nvSpPr>
          <p:spPr>
            <a:xfrm rot="16200000">
              <a:off x="5103844" y="3542676"/>
              <a:ext cx="1431802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Operations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455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6560B0-CAD2-C500-3071-D55CFA062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II: Value-Based Strategy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1D0B454-D37D-488D-5949-A9CA8C105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C9EFE3-E55E-9343-4B86-006F66D6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03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7D6FA-5741-7C66-F001-24407CFE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8007E-7D40-6464-0FE3-708DB942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285ECB2C-6B2A-7284-EC56-F65E1B2C6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8357" y="3445645"/>
            <a:ext cx="2727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The Enterprise</a:t>
            </a: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4F67B6DD-0FFD-BAB2-0D2A-9BF917AD8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497" y="3291757"/>
            <a:ext cx="281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The Enterprise</a:t>
            </a:r>
          </a:p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and the Individuals</a:t>
            </a:r>
          </a:p>
        </p:txBody>
      </p:sp>
      <p:sp>
        <p:nvSpPr>
          <p:cNvPr id="8" name="TextBox 15">
            <a:extLst>
              <a:ext uri="{FF2B5EF4-FFF2-40B4-BE49-F238E27FC236}">
                <a16:creationId xmlns:a16="http://schemas.microsoft.com/office/drawing/2014/main" id="{FB4A13F2-8113-FF61-0FD3-D06A444B2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43" y="3445645"/>
            <a:ext cx="7957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000">
                <a:latin typeface="Maiandra GD" panose="020E0502030308020204" pitchFamily="34" charset="0"/>
              </a:rPr>
              <a:t>Focus</a:t>
            </a: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6D57D011-4209-1DC0-C339-EC9D1377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562" y="4573488"/>
            <a:ext cx="11569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Financial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61D9EEC7-1362-132E-EE05-B78EC285D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126" y="4419600"/>
            <a:ext cx="18261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Financial</a:t>
            </a:r>
          </a:p>
          <a:p>
            <a:pPr algn="ctr"/>
            <a:r>
              <a:rPr lang="en-US" altLang="en-US" sz="2000" dirty="0">
                <a:latin typeface="Maiandra GD" panose="020E0502030308020204" pitchFamily="34" charset="0"/>
              </a:rPr>
              <a:t>and Emotional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E4C3CA-AFCF-8D6E-AFD7-072068AF61AF}"/>
              </a:ext>
            </a:extLst>
          </p:cNvPr>
          <p:cNvCxnSpPr>
            <a:cxnSpLocks/>
          </p:cNvCxnSpPr>
          <p:nvPr/>
        </p:nvCxnSpPr>
        <p:spPr>
          <a:xfrm flipV="1">
            <a:off x="1233487" y="4247804"/>
            <a:ext cx="6996113" cy="29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9">
            <a:extLst>
              <a:ext uri="{FF2B5EF4-FFF2-40B4-BE49-F238E27FC236}">
                <a16:creationId xmlns:a16="http://schemas.microsoft.com/office/drawing/2014/main" id="{59C7FF7D-FD8E-ADDF-B928-CFD900B3E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77" y="4419600"/>
            <a:ext cx="9749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latin typeface="Maiandra GD" panose="020E0502030308020204" pitchFamily="34" charset="0"/>
              </a:rPr>
              <a:t>Value</a:t>
            </a:r>
          </a:p>
          <a:p>
            <a:pPr algn="ctr"/>
            <a:r>
              <a:rPr lang="en-US" altLang="en-US" sz="2000">
                <a:latin typeface="Maiandra GD" panose="020E0502030308020204" pitchFamily="34" charset="0"/>
              </a:rPr>
              <a:t>Drivers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6A00095-D89E-2084-0857-DBDE2EB9CC94}"/>
              </a:ext>
            </a:extLst>
          </p:cNvPr>
          <p:cNvGrpSpPr/>
          <p:nvPr/>
        </p:nvGrpSpPr>
        <p:grpSpPr>
          <a:xfrm>
            <a:off x="1265238" y="1913323"/>
            <a:ext cx="4373563" cy="1036637"/>
            <a:chOff x="1265238" y="1913323"/>
            <a:chExt cx="4373563" cy="103663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796A5C1-6F4C-3C1B-D2F1-77D3CD4F8024}"/>
                </a:ext>
              </a:extLst>
            </p:cNvPr>
            <p:cNvSpPr/>
            <p:nvPr/>
          </p:nvSpPr>
          <p:spPr>
            <a:xfrm>
              <a:off x="1265238" y="1913323"/>
              <a:ext cx="2033152" cy="1036637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Strategy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D682034-C023-5812-0C99-EAF97042F862}"/>
                </a:ext>
              </a:extLst>
            </p:cNvPr>
            <p:cNvSpPr/>
            <p:nvPr/>
          </p:nvSpPr>
          <p:spPr>
            <a:xfrm>
              <a:off x="3605649" y="1913323"/>
              <a:ext cx="2033152" cy="1036637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Marketing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3ACB79C-6773-192E-D1DC-62008B1C5783}"/>
              </a:ext>
            </a:extLst>
          </p:cNvPr>
          <p:cNvSpPr/>
          <p:nvPr/>
        </p:nvSpPr>
        <p:spPr>
          <a:xfrm>
            <a:off x="6078621" y="1913323"/>
            <a:ext cx="2033152" cy="103663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Selling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CE9E93B-B318-FFDC-A793-1843A125325D}"/>
              </a:ext>
            </a:extLst>
          </p:cNvPr>
          <p:cNvCxnSpPr>
            <a:cxnSpLocks/>
          </p:cNvCxnSpPr>
          <p:nvPr/>
        </p:nvCxnSpPr>
        <p:spPr>
          <a:xfrm>
            <a:off x="5867400" y="1913323"/>
            <a:ext cx="0" cy="324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34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66">
            <a:extLst>
              <a:ext uri="{FF2B5EF4-FFF2-40B4-BE49-F238E27FC236}">
                <a16:creationId xmlns:a16="http://schemas.microsoft.com/office/drawing/2014/main" id="{AB784C38-C24B-669E-1A8C-7B45FE2C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1F7C55-30EF-1BB5-0B51-CB0CA20E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952D328-204D-97AF-0838-9FB5B8DA0E6C}"/>
              </a:ext>
            </a:extLst>
          </p:cNvPr>
          <p:cNvGrpSpPr/>
          <p:nvPr/>
        </p:nvGrpSpPr>
        <p:grpSpPr>
          <a:xfrm>
            <a:off x="1447800" y="1784095"/>
            <a:ext cx="6403942" cy="3778505"/>
            <a:chOff x="1169219" y="1507801"/>
            <a:chExt cx="6679381" cy="394670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5AD7A6F-17AB-42D9-A5F1-F322CBAF9EC8}"/>
                </a:ext>
              </a:extLst>
            </p:cNvPr>
            <p:cNvSpPr/>
            <p:nvPr/>
          </p:nvSpPr>
          <p:spPr>
            <a:xfrm>
              <a:off x="5834332" y="1507801"/>
              <a:ext cx="1828800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Value-Driver Performance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89AED3C-A364-4D62-9933-074C5AB95A26}"/>
                </a:ext>
              </a:extLst>
            </p:cNvPr>
            <p:cNvSpPr/>
            <p:nvPr/>
          </p:nvSpPr>
          <p:spPr>
            <a:xfrm>
              <a:off x="3511199" y="2231610"/>
              <a:ext cx="1828801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Advantage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B636B9-71EB-4938-B6E6-16ED03295073}"/>
                </a:ext>
              </a:extLst>
            </p:cNvPr>
            <p:cNvSpPr/>
            <p:nvPr/>
          </p:nvSpPr>
          <p:spPr>
            <a:xfrm>
              <a:off x="1169219" y="4295744"/>
              <a:ext cx="1828801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Gross Margin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Objective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32A759-34DC-46E2-B46B-3388CCC44F2D}"/>
                </a:ext>
              </a:extLst>
            </p:cNvPr>
            <p:cNvSpPr/>
            <p:nvPr/>
          </p:nvSpPr>
          <p:spPr>
            <a:xfrm>
              <a:off x="5831747" y="2889538"/>
              <a:ext cx="1828800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 Price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D81AC7C-A454-4589-BF3B-79D0B7B5ED83}"/>
                </a:ext>
              </a:extLst>
            </p:cNvPr>
            <p:cNvSpPr/>
            <p:nvPr/>
          </p:nvSpPr>
          <p:spPr>
            <a:xfrm>
              <a:off x="5831747" y="4295744"/>
              <a:ext cx="1828801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 Cost</a:t>
              </a:r>
            </a:p>
          </p:txBody>
        </p:sp>
        <p:cxnSp>
          <p:nvCxnSpPr>
            <p:cNvPr id="11" name="Elbow Connector 9">
              <a:extLst>
                <a:ext uri="{FF2B5EF4-FFF2-40B4-BE49-F238E27FC236}">
                  <a16:creationId xmlns:a16="http://schemas.microsoft.com/office/drawing/2014/main" id="{A20A0E8D-ED52-4405-B1A4-8E628F10CEC2}"/>
                </a:ext>
              </a:extLst>
            </p:cNvPr>
            <p:cNvCxnSpPr>
              <a:cxnSpLocks/>
              <a:stCxn id="6" idx="3"/>
              <a:endCxn id="5" idx="1"/>
            </p:cNvCxnSpPr>
            <p:nvPr/>
          </p:nvCxnSpPr>
          <p:spPr>
            <a:xfrm flipV="1">
              <a:off x="5339999" y="2087185"/>
              <a:ext cx="494333" cy="723809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A616D05-4F39-49F4-A2FB-3DF73911E3AA}"/>
                </a:ext>
              </a:extLst>
            </p:cNvPr>
            <p:cNvCxnSpPr>
              <a:cxnSpLocks/>
              <a:stCxn id="8" idx="2"/>
              <a:endCxn id="9" idx="0"/>
            </p:cNvCxnSpPr>
            <p:nvPr/>
          </p:nvCxnSpPr>
          <p:spPr>
            <a:xfrm>
              <a:off x="6746148" y="4048304"/>
              <a:ext cx="0" cy="2474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hape 21">
              <a:extLst>
                <a:ext uri="{FF2B5EF4-FFF2-40B4-BE49-F238E27FC236}">
                  <a16:creationId xmlns:a16="http://schemas.microsoft.com/office/drawing/2014/main" id="{D8DEC547-6C7B-4315-A942-D6D4F910B844}"/>
                </a:ext>
              </a:extLst>
            </p:cNvPr>
            <p:cNvCxnSpPr>
              <a:cxnSpLocks/>
              <a:stCxn id="8" idx="3"/>
              <a:endCxn id="22" idx="1"/>
            </p:cNvCxnSpPr>
            <p:nvPr/>
          </p:nvCxnSpPr>
          <p:spPr>
            <a:xfrm flipH="1" flipV="1">
              <a:off x="1188064" y="2810994"/>
              <a:ext cx="6472484" cy="657928"/>
            </a:xfrm>
            <a:prstGeom prst="bentConnector5">
              <a:avLst>
                <a:gd name="adj1" fmla="val -3684"/>
                <a:gd name="adj2" fmla="val 335285"/>
                <a:gd name="adj3" fmla="val 103684"/>
              </a:avLst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hape 26">
              <a:extLst>
                <a:ext uri="{FF2B5EF4-FFF2-40B4-BE49-F238E27FC236}">
                  <a16:creationId xmlns:a16="http://schemas.microsoft.com/office/drawing/2014/main" id="{8B5A62CE-2222-411B-BFAF-2759AD75CE3E}"/>
                </a:ext>
              </a:extLst>
            </p:cNvPr>
            <p:cNvCxnSpPr>
              <a:cxnSpLocks/>
              <a:stCxn id="9" idx="3"/>
              <a:endCxn id="7" idx="1"/>
            </p:cNvCxnSpPr>
            <p:nvPr/>
          </p:nvCxnSpPr>
          <p:spPr>
            <a:xfrm flipH="1">
              <a:off x="1169219" y="4875127"/>
              <a:ext cx="6491329" cy="13265"/>
            </a:xfrm>
            <a:prstGeom prst="bentConnector5">
              <a:avLst>
                <a:gd name="adj1" fmla="val -3673"/>
                <a:gd name="adj2" fmla="val 6167646"/>
                <a:gd name="adj3" fmla="val 103673"/>
              </a:avLst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4D1712F-56D5-4FF3-BE28-6EE720889C67}"/>
                </a:ext>
              </a:extLst>
            </p:cNvPr>
            <p:cNvCxnSpPr>
              <a:cxnSpLocks/>
              <a:stCxn id="7" idx="3"/>
              <a:endCxn id="9" idx="1"/>
            </p:cNvCxnSpPr>
            <p:nvPr/>
          </p:nvCxnSpPr>
          <p:spPr>
            <a:xfrm>
              <a:off x="2998020" y="4875127"/>
              <a:ext cx="283372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65CC482-E7C0-E472-DB03-B517D220D8BD}"/>
                </a:ext>
              </a:extLst>
            </p:cNvPr>
            <p:cNvSpPr/>
            <p:nvPr/>
          </p:nvSpPr>
          <p:spPr>
            <a:xfrm>
              <a:off x="1188064" y="2231610"/>
              <a:ext cx="1828801" cy="1158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Market Share Objective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5FE149EA-07C8-72AF-B1EA-E2B0932A8874}"/>
                </a:ext>
              </a:extLst>
            </p:cNvPr>
            <p:cNvCxnSpPr>
              <a:stCxn id="22" idx="3"/>
              <a:endCxn id="6" idx="1"/>
            </p:cNvCxnSpPr>
            <p:nvPr/>
          </p:nvCxnSpPr>
          <p:spPr>
            <a:xfrm>
              <a:off x="3016865" y="2810994"/>
              <a:ext cx="49433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lbow Connector 9">
              <a:extLst>
                <a:ext uri="{FF2B5EF4-FFF2-40B4-BE49-F238E27FC236}">
                  <a16:creationId xmlns:a16="http://schemas.microsoft.com/office/drawing/2014/main" id="{52548F55-9D58-472B-EE1F-AEF612C7226D}"/>
                </a:ext>
              </a:extLst>
            </p:cNvPr>
            <p:cNvCxnSpPr>
              <a:cxnSpLocks/>
              <a:stCxn id="6" idx="3"/>
              <a:endCxn id="8" idx="1"/>
            </p:cNvCxnSpPr>
            <p:nvPr/>
          </p:nvCxnSpPr>
          <p:spPr>
            <a:xfrm>
              <a:off x="5339999" y="2810994"/>
              <a:ext cx="491748" cy="657928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179F1A5C-734C-F4DF-56A7-A7CE59B8BEE3}"/>
                </a:ext>
              </a:extLst>
            </p:cNvPr>
            <p:cNvCxnSpPr>
              <a:cxnSpLocks/>
            </p:cNvCxnSpPr>
            <p:nvPr/>
          </p:nvCxnSpPr>
          <p:spPr>
            <a:xfrm>
              <a:off x="6746147" y="2666567"/>
              <a:ext cx="0" cy="23817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FB9543F-04E2-C64F-0F54-B26755649601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7663132" y="2087184"/>
              <a:ext cx="185468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9655B84-704B-636E-6738-BD0905427DD4}"/>
              </a:ext>
            </a:extLst>
          </p:cNvPr>
          <p:cNvCxnSpPr>
            <a:stCxn id="22" idx="1"/>
            <a:endCxn id="7" idx="1"/>
          </p:cNvCxnSpPr>
          <p:nvPr/>
        </p:nvCxnSpPr>
        <p:spPr>
          <a:xfrm rot="10800000" flipV="1">
            <a:off x="1447800" y="3031746"/>
            <a:ext cx="18068" cy="1976163"/>
          </a:xfrm>
          <a:prstGeom prst="bentConnector3">
            <a:avLst>
              <a:gd name="adj1" fmla="val 1269731"/>
            </a:avLst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54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0834CF4-CF6C-AC55-FEF9-1C925F9B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000" dirty="0"/>
            </a:br>
            <a:r>
              <a:rPr lang="en-US" sz="2000" dirty="0"/>
              <a:t>The figures in this file are licensed under a Creative Commons Attribution 4.0 International license (</a:t>
            </a:r>
            <a:r>
              <a:rPr lang="en-US" sz="2000" dirty="0">
                <a:hlinkClick r:id="rId2"/>
              </a:rPr>
              <a:t>CC BY 4.0</a:t>
            </a:r>
            <a:r>
              <a:rPr lang="en-US" sz="2000" dirty="0"/>
              <a:t>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B72E36-0E6A-968F-4C71-A12063F41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20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are free to share, copy, adapt, and build upon the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this document, provided you include appropriate attribution such as:</a:t>
            </a:r>
          </a:p>
          <a:p>
            <a:pPr marL="0" marR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6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original content: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“Essential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Figures”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Michael Chase, 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 BY 4.0</a:t>
            </a:r>
            <a:endParaRPr lang="en-US" sz="20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6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derivative content: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from: “Essential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Figures”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Michael Chase, 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 BY 4.0</a:t>
            </a:r>
            <a:endParaRPr lang="en-US" sz="20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This is a summary of and not a substitute for the </a:t>
            </a:r>
            <a:r>
              <a:rPr lang="en-US" sz="1600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3"/>
              </a:rPr>
              <a:t>license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402B5-0606-9E5A-0447-C3318D70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4DA343D-42B0-22C3-BE17-0D0F8DED0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1031210"/>
            <a:ext cx="571388" cy="26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42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Figure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BC2BBD-8D35-069E-D43D-AECD2A8A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52450" y="1752600"/>
            <a:ext cx="8088313" cy="3276600"/>
            <a:chOff x="552450" y="1752600"/>
            <a:chExt cx="8088313" cy="3276600"/>
          </a:xfrm>
        </p:grpSpPr>
        <p:grpSp>
          <p:nvGrpSpPr>
            <p:cNvPr id="2" name="Group 1"/>
            <p:cNvGrpSpPr/>
            <p:nvPr/>
          </p:nvGrpSpPr>
          <p:grpSpPr>
            <a:xfrm>
              <a:off x="552450" y="1752600"/>
              <a:ext cx="8088313" cy="3276600"/>
              <a:chOff x="552450" y="1752600"/>
              <a:chExt cx="8088313" cy="327660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V="1">
                <a:off x="1066800" y="1752600"/>
                <a:ext cx="0" cy="327660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066800" y="5029200"/>
                <a:ext cx="67818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/>
            </p:nvSpPr>
            <p:spPr>
              <a:xfrm>
                <a:off x="1143000" y="3600450"/>
                <a:ext cx="1752600" cy="13525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Maiandra GD" panose="020E0502030308020204" pitchFamily="34" charset="0"/>
                  </a:rPr>
                  <a:t>Reference Competitor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895600" y="2133600"/>
                <a:ext cx="1752600" cy="13525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Maiandra GD" panose="020E0502030308020204" pitchFamily="34" charset="0"/>
                  </a:rPr>
                  <a:t>Your</a:t>
                </a:r>
              </a:p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Maiandra GD" panose="020E0502030308020204" pitchFamily="34" charset="0"/>
                  </a:rPr>
                  <a:t>Added Value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724400" y="2133600"/>
                <a:ext cx="3124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24400" y="3490913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5709444" y="2185194"/>
                <a:ext cx="0" cy="12152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lg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11"/>
              <p:cNvSpPr txBox="1">
                <a:spLocks noChangeArrowheads="1"/>
              </p:cNvSpPr>
              <p:nvPr/>
            </p:nvSpPr>
            <p:spPr bwMode="auto">
              <a:xfrm>
                <a:off x="4903788" y="2608263"/>
                <a:ext cx="1611312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 dirty="0">
                    <a:latin typeface="Maiandra GD" panose="020E0502030308020204" pitchFamily="34" charset="0"/>
                  </a:rPr>
                  <a:t>Added Value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H="1" flipV="1">
                <a:off x="5710238" y="3544214"/>
                <a:ext cx="4762" cy="14478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lg" len="lg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13"/>
              <p:cNvSpPr txBox="1">
                <a:spLocks noChangeArrowheads="1"/>
              </p:cNvSpPr>
              <p:nvPr/>
            </p:nvSpPr>
            <p:spPr bwMode="auto">
              <a:xfrm>
                <a:off x="4773613" y="4110038"/>
                <a:ext cx="1871662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>
                    <a:latin typeface="Maiandra GD" panose="020E0502030308020204" pitchFamily="34" charset="0"/>
                  </a:rPr>
                  <a:t>Reference Price</a:t>
                </a:r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H="1">
                <a:off x="7682778" y="2164989"/>
                <a:ext cx="13422" cy="2819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lg" len="lg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15"/>
              <p:cNvSpPr txBox="1">
                <a:spLocks noChangeArrowheads="1"/>
              </p:cNvSpPr>
              <p:nvPr/>
            </p:nvSpPr>
            <p:spPr bwMode="auto">
              <a:xfrm>
                <a:off x="6972300" y="3200400"/>
                <a:ext cx="1668463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>
                    <a:latin typeface="Maiandra GD" panose="020E0502030308020204" pitchFamily="34" charset="0"/>
                  </a:rPr>
                  <a:t>Market Value</a:t>
                </a:r>
              </a:p>
            </p:txBody>
          </p:sp>
          <p:sp>
            <p:nvSpPr>
              <p:cNvPr id="30" name="TextBox 16"/>
              <p:cNvSpPr txBox="1">
                <a:spLocks noChangeArrowheads="1"/>
              </p:cNvSpPr>
              <p:nvPr/>
            </p:nvSpPr>
            <p:spPr bwMode="auto">
              <a:xfrm rot="16200000">
                <a:off x="398462" y="3122613"/>
                <a:ext cx="7080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 dirty="0">
                    <a:latin typeface="Maiandra GD" panose="020E0502030308020204" pitchFamily="34" charset="0"/>
                  </a:rPr>
                  <a:t>Price</a:t>
                </a: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1181101" y="2133600"/>
                <a:ext cx="150784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831201" y="1931218"/>
              <a:ext cx="457200" cy="4608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1</a:t>
              </a: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831201" y="2680109"/>
              <a:ext cx="457200" cy="4608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2</a:t>
              </a: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831201" y="4114030"/>
              <a:ext cx="457200" cy="4608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6587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74B9-824D-E862-53BC-00350166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C7E59-BDB3-5EC1-8BB2-2FE10C0E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DA0DC9-94A8-AEC4-ACB8-5CE36AA52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181225"/>
            <a:ext cx="3505200" cy="2495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A5AA33-5923-01D8-C816-FF070FA2D806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98799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B25B-2C69-1493-7708-6351A279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81EA8-5B86-33AC-473B-8EB08D83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CAD90C-AB88-45CA-23B4-25986FDBF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371725"/>
            <a:ext cx="3505200" cy="21145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43868B-5808-D01C-8347-4E50254943C0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02940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4B158-223F-4F8A-9BE5-00994BD6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96B0E-11C8-F284-0A64-2AB0D6BA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B30CA3-01AF-B5B6-CE54-894966E2C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345965"/>
              </p:ext>
            </p:extLst>
          </p:nvPr>
        </p:nvGraphicFramePr>
        <p:xfrm>
          <a:off x="1333500" y="2400459"/>
          <a:ext cx="6477000" cy="147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727360440"/>
                    </a:ext>
                  </a:extLst>
                </a:gridCol>
                <a:gridCol w="664465">
                  <a:extLst>
                    <a:ext uri="{9D8B030D-6E8A-4147-A177-3AD203B41FA5}">
                      <a16:colId xmlns:a16="http://schemas.microsoft.com/office/drawing/2014/main" val="268429517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9019915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4088976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93705242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42156060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92944548"/>
                    </a:ext>
                  </a:extLst>
                </a:gridCol>
              </a:tblGrid>
              <a:tr h="49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Revenue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X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Throughput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X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Yield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X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Uptime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44254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Unit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546881"/>
                  </a:ext>
                </a:extLst>
              </a:tr>
              <a:tr h="490220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2000" b="0" kern="900" dirty="0">
                          <a:solidFill>
                            <a:sysClr val="windowText" lastClr="000000"/>
                          </a:solidFill>
                          <a:effectLst/>
                          <a:latin typeface="Maiandra GD" panose="020E0502030308020204" pitchFamily="34" charset="0"/>
                        </a:rPr>
                        <a:t>Capital Expense  +  Operating Costs</a:t>
                      </a:r>
                      <a:endParaRPr lang="en-US" sz="2000" b="0" kern="900" dirty="0">
                        <a:solidFill>
                          <a:sysClr val="windowText" lastClr="000000"/>
                        </a:solidFill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3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47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E4EFB5A-0DA4-5E29-A4E0-4E6CC37F4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C48A0-A50D-6F44-F04B-D9479551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BA0883-1E7F-2223-B5D0-B3D82893E76C}"/>
              </a:ext>
            </a:extLst>
          </p:cNvPr>
          <p:cNvSpPr txBox="1"/>
          <p:nvPr/>
        </p:nvSpPr>
        <p:spPr>
          <a:xfrm>
            <a:off x="5150528" y="565046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Bricks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6CAFF7-214C-3BDE-F145-26C1317DC309}"/>
              </a:ext>
            </a:extLst>
          </p:cNvPr>
          <p:cNvSpPr txBox="1"/>
          <p:nvPr/>
        </p:nvSpPr>
        <p:spPr>
          <a:xfrm>
            <a:off x="533400" y="3026007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Polysilicon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38E253-F0AB-1B09-026C-73F11FF2A20F}"/>
              </a:ext>
            </a:extLst>
          </p:cNvPr>
          <p:cNvSpPr txBox="1"/>
          <p:nvPr/>
        </p:nvSpPr>
        <p:spPr>
          <a:xfrm>
            <a:off x="3318681" y="5650468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Ingot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D7FBA7-96CF-C1FB-BB81-700559C399F4}"/>
              </a:ext>
            </a:extLst>
          </p:cNvPr>
          <p:cNvSpPr txBox="1"/>
          <p:nvPr/>
        </p:nvSpPr>
        <p:spPr>
          <a:xfrm>
            <a:off x="7073483" y="5650468"/>
            <a:ext cx="866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Wafers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E005C2-DF8F-D383-C3C4-157C49EDDBE7}"/>
              </a:ext>
            </a:extLst>
          </p:cNvPr>
          <p:cNvSpPr/>
          <p:nvPr/>
        </p:nvSpPr>
        <p:spPr>
          <a:xfrm>
            <a:off x="5338591" y="1556285"/>
            <a:ext cx="29236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An ingot growth furnace turns polysilicon feedstock into multi-crystalline ingots that are then made into wafers for solar cells.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6B5D7D-D6AD-142B-949E-538166FC3EC5}"/>
              </a:ext>
            </a:extLst>
          </p:cNvPr>
          <p:cNvSpPr txBox="1"/>
          <p:nvPr/>
        </p:nvSpPr>
        <p:spPr>
          <a:xfrm>
            <a:off x="2516609" y="3377869"/>
            <a:ext cx="240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Ingot Growth Furnace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D74FCD-9E52-D08A-74BB-5E2ACCB1F7E6}"/>
              </a:ext>
            </a:extLst>
          </p:cNvPr>
          <p:cNvCxnSpPr/>
          <p:nvPr/>
        </p:nvCxnSpPr>
        <p:spPr>
          <a:xfrm>
            <a:off x="2074087" y="2381049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89899CC-4843-2F74-D75D-35308C1254D0}"/>
              </a:ext>
            </a:extLst>
          </p:cNvPr>
          <p:cNvCxnSpPr/>
          <p:nvPr/>
        </p:nvCxnSpPr>
        <p:spPr>
          <a:xfrm>
            <a:off x="4495800" y="5029513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AD52F0D-539C-BF22-72AE-AB8D63E0CA29}"/>
              </a:ext>
            </a:extLst>
          </p:cNvPr>
          <p:cNvCxnSpPr/>
          <p:nvPr/>
        </p:nvCxnSpPr>
        <p:spPr>
          <a:xfrm>
            <a:off x="6341287" y="5081271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1829AC7-DE36-7816-9616-AC658839EADA}"/>
              </a:ext>
            </a:extLst>
          </p:cNvPr>
          <p:cNvCxnSpPr>
            <a:cxnSpLocks/>
          </p:cNvCxnSpPr>
          <p:nvPr/>
        </p:nvCxnSpPr>
        <p:spPr>
          <a:xfrm rot="5400000">
            <a:off x="3521886" y="41148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B745002-D54E-EAB5-E351-73740C48FB97}"/>
              </a:ext>
            </a:extLst>
          </p:cNvPr>
          <p:cNvSpPr/>
          <p:nvPr/>
        </p:nvSpPr>
        <p:spPr>
          <a:xfrm>
            <a:off x="432906" y="1754514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7DBBA8-0E28-4A1F-B87A-764D0704892C}"/>
              </a:ext>
            </a:extLst>
          </p:cNvPr>
          <p:cNvSpPr/>
          <p:nvPr/>
        </p:nvSpPr>
        <p:spPr>
          <a:xfrm>
            <a:off x="2712986" y="1520164"/>
            <a:ext cx="2009954" cy="17142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3C6CDB-DDED-3DE9-B20F-C5FB0EAF472D}"/>
              </a:ext>
            </a:extLst>
          </p:cNvPr>
          <p:cNvSpPr/>
          <p:nvPr/>
        </p:nvSpPr>
        <p:spPr>
          <a:xfrm>
            <a:off x="2957505" y="4407869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252FF7-DB6F-BAC7-0014-1114DE0E952E}"/>
              </a:ext>
            </a:extLst>
          </p:cNvPr>
          <p:cNvSpPr/>
          <p:nvPr/>
        </p:nvSpPr>
        <p:spPr>
          <a:xfrm>
            <a:off x="4876800" y="4407868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D1247A7-92CB-79E1-BA60-A95B4736255E}"/>
              </a:ext>
            </a:extLst>
          </p:cNvPr>
          <p:cNvSpPr/>
          <p:nvPr/>
        </p:nvSpPr>
        <p:spPr>
          <a:xfrm>
            <a:off x="6800438" y="4382733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3405181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C74B4-A82C-4D1E-8615-01D577D4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E5B2C-3E5C-F4E4-C32D-1215F9AD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36AAD7-DAFD-49AF-9EFB-6A61BB009603}"/>
              </a:ext>
            </a:extLst>
          </p:cNvPr>
          <p:cNvSpPr/>
          <p:nvPr/>
        </p:nvSpPr>
        <p:spPr>
          <a:xfrm>
            <a:off x="2220285" y="2217655"/>
            <a:ext cx="2103120" cy="6174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Output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EDD1091-19F1-4CFD-8EF4-D1EACB609E8F}"/>
              </a:ext>
            </a:extLst>
          </p:cNvPr>
          <p:cNvSpPr/>
          <p:nvPr/>
        </p:nvSpPr>
        <p:spPr>
          <a:xfrm>
            <a:off x="2220285" y="2974566"/>
            <a:ext cx="2103120" cy="5797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Cost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A751614-FC17-4923-8E15-933C972F9282}"/>
              </a:ext>
            </a:extLst>
          </p:cNvPr>
          <p:cNvSpPr/>
          <p:nvPr/>
        </p:nvSpPr>
        <p:spPr>
          <a:xfrm>
            <a:off x="2220285" y="3704980"/>
            <a:ext cx="2103120" cy="64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Financial Outcome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DE026E-0AFB-482A-8CF5-CF7DADDF11E6}"/>
              </a:ext>
            </a:extLst>
          </p:cNvPr>
          <p:cNvSpPr/>
          <p:nvPr/>
        </p:nvSpPr>
        <p:spPr>
          <a:xfrm>
            <a:off x="3276600" y="4617720"/>
            <a:ext cx="2895600" cy="64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Difference =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Value Proposition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C5C862-4B27-45D1-B296-FFFCF5BBCC28}"/>
              </a:ext>
            </a:extLst>
          </p:cNvPr>
          <p:cNvSpPr txBox="1"/>
          <p:nvPr/>
        </p:nvSpPr>
        <p:spPr>
          <a:xfrm>
            <a:off x="2973238" y="1684255"/>
            <a:ext cx="597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You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D48DB6-5467-4838-A964-173C8A7022CF}"/>
              </a:ext>
            </a:extLst>
          </p:cNvPr>
          <p:cNvSpPr txBox="1"/>
          <p:nvPr/>
        </p:nvSpPr>
        <p:spPr>
          <a:xfrm>
            <a:off x="5052060" y="1684255"/>
            <a:ext cx="2177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Your Competition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B6FE52D-A914-4858-8A68-0A8CFFB5125A}"/>
              </a:ext>
            </a:extLst>
          </p:cNvPr>
          <p:cNvSpPr/>
          <p:nvPr/>
        </p:nvSpPr>
        <p:spPr>
          <a:xfrm>
            <a:off x="5089388" y="2217655"/>
            <a:ext cx="2103120" cy="6174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Output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A012A65-F77D-4BF3-9705-56E59AE5F24B}"/>
              </a:ext>
            </a:extLst>
          </p:cNvPr>
          <p:cNvSpPr/>
          <p:nvPr/>
        </p:nvSpPr>
        <p:spPr>
          <a:xfrm>
            <a:off x="5089388" y="2974566"/>
            <a:ext cx="2103120" cy="5797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Cost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F3CADD3-8848-489D-93C8-75E7773B8C41}"/>
              </a:ext>
            </a:extLst>
          </p:cNvPr>
          <p:cNvSpPr/>
          <p:nvPr/>
        </p:nvSpPr>
        <p:spPr>
          <a:xfrm>
            <a:off x="5089388" y="3704980"/>
            <a:ext cx="2103120" cy="64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Financial Outcome</a:t>
            </a:r>
          </a:p>
        </p:txBody>
      </p:sp>
    </p:spTree>
    <p:extLst>
      <p:ext uri="{BB962C8B-B14F-4D97-AF65-F5344CB8AC3E}">
        <p14:creationId xmlns:p14="http://schemas.microsoft.com/office/powerpoint/2010/main" val="226462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F74797-04FC-F2C2-EC15-40D90C8E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50955" y="2990393"/>
            <a:ext cx="1670602" cy="76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Your Equipment</a:t>
            </a:r>
          </a:p>
        </p:txBody>
      </p:sp>
      <p:cxnSp>
        <p:nvCxnSpPr>
          <p:cNvPr id="25" name="Straight Arrow Connector 24"/>
          <p:cNvCxnSpPr>
            <a:stCxn id="10" idx="3"/>
            <a:endCxn id="3" idx="1"/>
          </p:cNvCxnSpPr>
          <p:nvPr/>
        </p:nvCxnSpPr>
        <p:spPr>
          <a:xfrm>
            <a:off x="3371404" y="3371393"/>
            <a:ext cx="5795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" idx="3"/>
            <a:endCxn id="11" idx="1"/>
          </p:cNvCxnSpPr>
          <p:nvPr/>
        </p:nvCxnSpPr>
        <p:spPr>
          <a:xfrm>
            <a:off x="5621557" y="3371393"/>
            <a:ext cx="6210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648287" y="2449681"/>
            <a:ext cx="2275939" cy="17282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Value Model</a:t>
            </a:r>
          </a:p>
        </p:txBody>
      </p:sp>
      <p:sp>
        <p:nvSpPr>
          <p:cNvPr id="10" name="Rounded Rectangle 2"/>
          <p:cNvSpPr/>
          <p:nvPr/>
        </p:nvSpPr>
        <p:spPr>
          <a:xfrm>
            <a:off x="1634044" y="2990393"/>
            <a:ext cx="1737360" cy="76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Upstream Operation</a:t>
            </a:r>
          </a:p>
        </p:txBody>
      </p:sp>
      <p:sp>
        <p:nvSpPr>
          <p:cNvPr id="11" name="Rounded Rectangle 2"/>
          <p:cNvSpPr/>
          <p:nvPr/>
        </p:nvSpPr>
        <p:spPr>
          <a:xfrm>
            <a:off x="6242603" y="2990393"/>
            <a:ext cx="1737360" cy="762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Downstream Operation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06864" y="4696354"/>
            <a:ext cx="59911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200" y="4489439"/>
            <a:ext cx="256211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Profit-Making Process</a:t>
            </a:r>
          </a:p>
        </p:txBody>
      </p:sp>
    </p:spTree>
    <p:extLst>
      <p:ext uri="{BB962C8B-B14F-4D97-AF65-F5344CB8AC3E}">
        <p14:creationId xmlns:p14="http://schemas.microsoft.com/office/powerpoint/2010/main" val="3827293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340C9EB-D14D-1803-4230-A5EFC1E78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CFC54-59DE-A916-F402-EF91D46C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D4968F-8BE9-1947-D05E-195318545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2143125"/>
            <a:ext cx="3648075" cy="2571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27F34-3D6F-3A80-27A7-BC32978B4AC8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111691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9B59664-E34F-F4DD-44D4-3BCD7B17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1CE3D-B926-C833-C9E9-8AF95189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2CA42F-C3BE-F76E-E8C2-C770ABF2D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2133600"/>
            <a:ext cx="3648075" cy="2590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4350AF-4456-85E9-774F-447ECFD5BD76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59024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4926-1D5F-28DF-36B8-36852248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951B0-80F2-329C-A133-DCD5BE12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A172CE-BC90-530B-AC9E-7A2694121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677" y="1709420"/>
            <a:ext cx="3636645" cy="34391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A0682AC-2017-6CEB-CC9A-AA316B3A0AE8}"/>
              </a:ext>
            </a:extLst>
          </p:cNvPr>
          <p:cNvSpPr txBox="1"/>
          <p:nvPr/>
        </p:nvSpPr>
        <p:spPr>
          <a:xfrm>
            <a:off x="2449462" y="5446458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0105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6560B0-CAD2-C500-3071-D55CFA062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I: </a:t>
            </a:r>
            <a:br>
              <a:rPr lang="en-US" dirty="0"/>
            </a:br>
            <a:r>
              <a:rPr lang="en-US" dirty="0"/>
              <a:t>The Role of a Product Manager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C01B8F-5A29-F300-4443-FDF237A72D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10FD20-E20E-13B6-5423-0550EFCD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99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26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1859D5-BA7A-7D69-86CB-1273AEC58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9677B67-2187-FB2A-0A8F-8017764F933B}"/>
              </a:ext>
            </a:extLst>
          </p:cNvPr>
          <p:cNvGrpSpPr/>
          <p:nvPr/>
        </p:nvGrpSpPr>
        <p:grpSpPr>
          <a:xfrm>
            <a:off x="1518829" y="2209800"/>
            <a:ext cx="6567197" cy="2743200"/>
            <a:chOff x="1518829" y="2209800"/>
            <a:chExt cx="6567197" cy="2671220"/>
          </a:xfrm>
        </p:grpSpPr>
        <p:cxnSp>
          <p:nvCxnSpPr>
            <p:cNvPr id="14" name="Straight Arrow Connector 13"/>
            <p:cNvCxnSpPr>
              <a:cxnSpLocks/>
            </p:cNvCxnSpPr>
            <p:nvPr/>
          </p:nvCxnSpPr>
          <p:spPr>
            <a:xfrm>
              <a:off x="1518829" y="4696354"/>
              <a:ext cx="656719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641051" y="4511688"/>
              <a:ext cx="2322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aiandra GD" panose="020E0502030308020204" pitchFamily="34" charset="0"/>
                </a:rPr>
                <a:t>Profit-Making Process</a:t>
              </a:r>
            </a:p>
          </p:txBody>
        </p:sp>
        <p:sp>
          <p:nvSpPr>
            <p:cNvPr id="17" name="Rounded Rectangle 2"/>
            <p:cNvSpPr/>
            <p:nvPr/>
          </p:nvSpPr>
          <p:spPr>
            <a:xfrm>
              <a:off x="3938323" y="2884625"/>
              <a:ext cx="1670602" cy="86776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Your Equipment</a:t>
              </a:r>
            </a:p>
          </p:txBody>
        </p:sp>
        <p:cxnSp>
          <p:nvCxnSpPr>
            <p:cNvPr id="18" name="Straight Arrow Connector 17"/>
            <p:cNvCxnSpPr>
              <a:stCxn id="26" idx="3"/>
              <a:endCxn id="17" idx="1"/>
            </p:cNvCxnSpPr>
            <p:nvPr/>
          </p:nvCxnSpPr>
          <p:spPr>
            <a:xfrm>
              <a:off x="3304646" y="3318509"/>
              <a:ext cx="63367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7" idx="3"/>
              <a:endCxn id="28" idx="1"/>
            </p:cNvCxnSpPr>
            <p:nvPr/>
          </p:nvCxnSpPr>
          <p:spPr>
            <a:xfrm>
              <a:off x="5608925" y="3318509"/>
              <a:ext cx="63367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518829" y="2209800"/>
              <a:ext cx="6567197" cy="196809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Model</a:t>
              </a:r>
            </a:p>
          </p:txBody>
        </p:sp>
        <p:sp>
          <p:nvSpPr>
            <p:cNvPr id="26" name="Rounded Rectangle 2"/>
            <p:cNvSpPr/>
            <p:nvPr/>
          </p:nvSpPr>
          <p:spPr>
            <a:xfrm>
              <a:off x="1634044" y="2884625"/>
              <a:ext cx="1670602" cy="86776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Upstream Operation</a:t>
              </a:r>
            </a:p>
          </p:txBody>
        </p:sp>
        <p:sp>
          <p:nvSpPr>
            <p:cNvPr id="28" name="Rounded Rectangle 2"/>
            <p:cNvSpPr/>
            <p:nvPr/>
          </p:nvSpPr>
          <p:spPr>
            <a:xfrm>
              <a:off x="6242603" y="2884625"/>
              <a:ext cx="1670602" cy="86776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Downstream Operation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419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27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AEF8A-0FD2-9198-F559-CC3E91980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3FCB1-F67F-F38B-2C7A-5197FDABCC96}"/>
              </a:ext>
            </a:extLst>
          </p:cNvPr>
          <p:cNvGrpSpPr/>
          <p:nvPr/>
        </p:nvGrpSpPr>
        <p:grpSpPr>
          <a:xfrm>
            <a:off x="1518829" y="2507287"/>
            <a:ext cx="6565392" cy="2743200"/>
            <a:chOff x="1518829" y="2507288"/>
            <a:chExt cx="6048734" cy="2485803"/>
          </a:xfrm>
        </p:grpSpPr>
        <p:cxnSp>
          <p:nvCxnSpPr>
            <p:cNvPr id="14" name="Straight Arrow Connector 13"/>
            <p:cNvCxnSpPr>
              <a:cxnSpLocks/>
            </p:cNvCxnSpPr>
            <p:nvPr/>
          </p:nvCxnSpPr>
          <p:spPr>
            <a:xfrm>
              <a:off x="1518829" y="4753961"/>
              <a:ext cx="604873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76600" y="4592981"/>
              <a:ext cx="261028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Profit-Making Process</a:t>
              </a:r>
            </a:p>
          </p:txBody>
        </p:sp>
        <p:sp>
          <p:nvSpPr>
            <p:cNvPr id="17" name="Rounded Rectangle 2"/>
            <p:cNvSpPr/>
            <p:nvPr/>
          </p:nvSpPr>
          <p:spPr>
            <a:xfrm>
              <a:off x="3736699" y="3049437"/>
              <a:ext cx="1670602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Fly</a:t>
              </a:r>
            </a:p>
          </p:txBody>
        </p:sp>
        <p:cxnSp>
          <p:nvCxnSpPr>
            <p:cNvPr id="19" name="Straight Arrow Connector 18"/>
            <p:cNvCxnSpPr>
              <a:cxnSpLocks/>
            </p:cNvCxnSpPr>
            <p:nvPr/>
          </p:nvCxnSpPr>
          <p:spPr>
            <a:xfrm flipV="1">
              <a:off x="5378497" y="3429720"/>
              <a:ext cx="345643" cy="14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576437" y="2507288"/>
              <a:ext cx="5991126" cy="172821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Model</a:t>
              </a:r>
            </a:p>
          </p:txBody>
        </p:sp>
        <p:sp>
          <p:nvSpPr>
            <p:cNvPr id="28" name="Rounded Rectangle 2"/>
            <p:cNvSpPr/>
            <p:nvPr/>
          </p:nvSpPr>
          <p:spPr>
            <a:xfrm>
              <a:off x="5724140" y="3049437"/>
              <a:ext cx="1670602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Unload Passengers</a:t>
              </a:r>
            </a:p>
          </p:txBody>
        </p:sp>
        <p:sp>
          <p:nvSpPr>
            <p:cNvPr id="10" name="Rounded Rectangle 2"/>
            <p:cNvSpPr/>
            <p:nvPr/>
          </p:nvSpPr>
          <p:spPr>
            <a:xfrm>
              <a:off x="1749257" y="3049437"/>
              <a:ext cx="1670602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Load Passengers</a:t>
              </a:r>
            </a:p>
          </p:txBody>
        </p:sp>
        <p:cxnSp>
          <p:nvCxnSpPr>
            <p:cNvPr id="13" name="Straight Arrow Connector 12"/>
            <p:cNvCxnSpPr>
              <a:cxnSpLocks/>
            </p:cNvCxnSpPr>
            <p:nvPr/>
          </p:nvCxnSpPr>
          <p:spPr>
            <a:xfrm>
              <a:off x="3419859" y="3430437"/>
              <a:ext cx="2880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65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97D8-766A-0D66-1A6C-50EE8309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3441B-262D-BE76-822A-8E57754D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B75AAA-78F2-5843-ABE2-AC8D12C90D3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90787" y="1633536"/>
            <a:ext cx="4162425" cy="37490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663A29-0A5E-A337-954D-75542A4E127D}"/>
              </a:ext>
            </a:extLst>
          </p:cNvPr>
          <p:cNvSpPr txBox="1"/>
          <p:nvPr/>
        </p:nvSpPr>
        <p:spPr>
          <a:xfrm>
            <a:off x="2308127" y="5640954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31153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29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D6FA713-8127-E435-1CD0-35F99C69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7DAE13-CDF7-CB08-46B5-61D9D0C279ED}"/>
              </a:ext>
            </a:extLst>
          </p:cNvPr>
          <p:cNvGrpSpPr/>
          <p:nvPr/>
        </p:nvGrpSpPr>
        <p:grpSpPr>
          <a:xfrm>
            <a:off x="937887" y="1700990"/>
            <a:ext cx="7714596" cy="3657600"/>
            <a:chOff x="937887" y="1700990"/>
            <a:chExt cx="7714596" cy="3423520"/>
          </a:xfrm>
        </p:grpSpPr>
        <p:sp>
          <p:nvSpPr>
            <p:cNvPr id="2" name="Rectangle 1"/>
            <p:cNvSpPr/>
            <p:nvPr/>
          </p:nvSpPr>
          <p:spPr>
            <a:xfrm>
              <a:off x="1904999" y="1700990"/>
              <a:ext cx="5489743" cy="291222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Model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66533" y="2388796"/>
              <a:ext cx="1555389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Operation 2</a:t>
              </a:r>
            </a:p>
          </p:txBody>
        </p:sp>
        <p:cxnSp>
          <p:nvCxnSpPr>
            <p:cNvPr id="16" name="Straight Arrow Connector 15"/>
            <p:cNvCxnSpPr>
              <a:stCxn id="6" idx="3"/>
              <a:endCxn id="10" idx="1"/>
            </p:cNvCxnSpPr>
            <p:nvPr/>
          </p:nvCxnSpPr>
          <p:spPr>
            <a:xfrm>
              <a:off x="5493714" y="2769796"/>
              <a:ext cx="17281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37887" y="2569741"/>
              <a:ext cx="77777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Input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55094" y="2538963"/>
              <a:ext cx="99738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Output</a:t>
              </a:r>
            </a:p>
          </p:txBody>
        </p:sp>
        <p:cxnSp>
          <p:nvCxnSpPr>
            <p:cNvPr id="25" name="Straight Arrow Connector 24"/>
            <p:cNvCxnSpPr>
              <a:stCxn id="22" idx="3"/>
              <a:endCxn id="20" idx="1"/>
            </p:cNvCxnSpPr>
            <p:nvPr/>
          </p:nvCxnSpPr>
          <p:spPr>
            <a:xfrm>
              <a:off x="1715664" y="2769796"/>
              <a:ext cx="34509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221922" y="2737715"/>
              <a:ext cx="4331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ed Rectangle 9"/>
            <p:cNvSpPr/>
            <p:nvPr/>
          </p:nvSpPr>
          <p:spPr>
            <a:xfrm>
              <a:off x="2060761" y="2388796"/>
              <a:ext cx="1498327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Operation 1</a:t>
              </a:r>
            </a:p>
          </p:txBody>
        </p:sp>
        <p:cxnSp>
          <p:nvCxnSpPr>
            <p:cNvPr id="24" name="Straight Arrow Connector 23"/>
            <p:cNvCxnSpPr>
              <a:stCxn id="20" idx="3"/>
              <a:endCxn id="6" idx="1"/>
            </p:cNvCxnSpPr>
            <p:nvPr/>
          </p:nvCxnSpPr>
          <p:spPr>
            <a:xfrm>
              <a:off x="3559088" y="2769796"/>
              <a:ext cx="2232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Diamond 5"/>
            <p:cNvSpPr/>
            <p:nvPr/>
          </p:nvSpPr>
          <p:spPr>
            <a:xfrm>
              <a:off x="3782308" y="2161645"/>
              <a:ext cx="1711406" cy="1216302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4226358" y="2585130"/>
              <a:ext cx="933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Defect?</a:t>
              </a:r>
            </a:p>
          </p:txBody>
        </p:sp>
        <p:sp>
          <p:nvSpPr>
            <p:cNvPr id="17" name="Rounded Rectangle 9"/>
            <p:cNvSpPr/>
            <p:nvPr/>
          </p:nvSpPr>
          <p:spPr>
            <a:xfrm>
              <a:off x="2901397" y="3679047"/>
              <a:ext cx="1555389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Your Equipment</a:t>
              </a:r>
            </a:p>
          </p:txBody>
        </p:sp>
        <p:cxnSp>
          <p:nvCxnSpPr>
            <p:cNvPr id="12" name="Connector: Elbow 11"/>
            <p:cNvCxnSpPr>
              <a:stCxn id="17" idx="1"/>
              <a:endCxn id="20" idx="2"/>
            </p:cNvCxnSpPr>
            <p:nvPr/>
          </p:nvCxnSpPr>
          <p:spPr>
            <a:xfrm rot="10800000">
              <a:off x="2809925" y="3150797"/>
              <a:ext cx="91472" cy="909251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or: Elbow 20"/>
            <p:cNvCxnSpPr>
              <a:stCxn id="6" idx="2"/>
              <a:endCxn id="17" idx="3"/>
            </p:cNvCxnSpPr>
            <p:nvPr/>
          </p:nvCxnSpPr>
          <p:spPr>
            <a:xfrm rot="5400000">
              <a:off x="4206349" y="3628385"/>
              <a:ext cx="682100" cy="18122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511234" y="3505200"/>
              <a:ext cx="33695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Y</a:t>
              </a:r>
            </a:p>
          </p:txBody>
        </p:sp>
        <p:cxnSp>
          <p:nvCxnSpPr>
            <p:cNvPr id="19" name="Straight Arrow Connector 18"/>
            <p:cNvCxnSpPr>
              <a:cxnSpLocks/>
            </p:cNvCxnSpPr>
            <p:nvPr/>
          </p:nvCxnSpPr>
          <p:spPr>
            <a:xfrm>
              <a:off x="1904999" y="4920911"/>
              <a:ext cx="5489743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290947" y="4724400"/>
              <a:ext cx="2562113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Profit-Making Process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6091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D6B3D-A0DD-75A4-F135-D96D7098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CDA0F-05F8-982B-542E-9FD49790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446EAE-7D12-B3FF-A2A1-2CF804A6B6A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90787" y="1252536"/>
            <a:ext cx="4162425" cy="44805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5F5670-7FFB-499F-F680-0FFDD073C03C}"/>
              </a:ext>
            </a:extLst>
          </p:cNvPr>
          <p:cNvSpPr txBox="1"/>
          <p:nvPr/>
        </p:nvSpPr>
        <p:spPr>
          <a:xfrm>
            <a:off x="2320319" y="5837718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66260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31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5B7D7-8454-5472-5913-D5AB1E3F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378AAF-B1DD-87E3-752C-36E8CC074460}"/>
              </a:ext>
            </a:extLst>
          </p:cNvPr>
          <p:cNvGrpSpPr/>
          <p:nvPr/>
        </p:nvGrpSpPr>
        <p:grpSpPr>
          <a:xfrm>
            <a:off x="688609" y="2276860"/>
            <a:ext cx="7603631" cy="2743200"/>
            <a:chOff x="688609" y="2276860"/>
            <a:chExt cx="7603631" cy="2419494"/>
          </a:xfrm>
        </p:grpSpPr>
        <p:sp>
          <p:nvSpPr>
            <p:cNvPr id="29" name="TextBox 28"/>
            <p:cNvSpPr txBox="1"/>
            <p:nvPr/>
          </p:nvSpPr>
          <p:spPr>
            <a:xfrm>
              <a:off x="820104" y="2322622"/>
              <a:ext cx="439544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T</a:t>
              </a:r>
              <a:r>
                <a:rPr lang="en-US" sz="2000" baseline="-25000" dirty="0"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13539" y="3488041"/>
              <a:ext cx="13716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Get Ready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592681" y="3488041"/>
              <a:ext cx="3618273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Profit-Making Process</a:t>
              </a:r>
            </a:p>
          </p:txBody>
        </p:sp>
        <p:cxnSp>
          <p:nvCxnSpPr>
            <p:cNvPr id="59" name="Straight Arrow Connector 58"/>
            <p:cNvCxnSpPr>
              <a:stCxn id="34" idx="3"/>
              <a:endCxn id="6" idx="1"/>
            </p:cNvCxnSpPr>
            <p:nvPr/>
          </p:nvCxnSpPr>
          <p:spPr>
            <a:xfrm flipV="1">
              <a:off x="1375015" y="3869041"/>
              <a:ext cx="538524" cy="12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cxnSpLocks/>
              <a:stCxn id="6" idx="3"/>
              <a:endCxn id="8" idx="1"/>
            </p:cNvCxnSpPr>
            <p:nvPr/>
          </p:nvCxnSpPr>
          <p:spPr>
            <a:xfrm>
              <a:off x="3285139" y="3869041"/>
              <a:ext cx="3075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9" idx="3"/>
              <a:endCxn id="16" idx="1"/>
            </p:cNvCxnSpPr>
            <p:nvPr/>
          </p:nvCxnSpPr>
          <p:spPr>
            <a:xfrm>
              <a:off x="1259648" y="2522677"/>
              <a:ext cx="6538344" cy="0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797992" y="2322622"/>
              <a:ext cx="450764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T</a:t>
              </a:r>
              <a:r>
                <a:rPr lang="en-US" sz="2000" baseline="-25000" dirty="0">
                  <a:latin typeface="Maiandra GD" panose="020E0502030308020204" pitchFamily="34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17504" y="2276860"/>
              <a:ext cx="1486369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Total Profit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8609" y="3670187"/>
              <a:ext cx="6864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Start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682778" y="3668986"/>
              <a:ext cx="60946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End</a:t>
              </a:r>
            </a:p>
          </p:txBody>
        </p:sp>
        <p:cxnSp>
          <p:nvCxnSpPr>
            <p:cNvPr id="14" name="Straight Arrow Connector 13"/>
            <p:cNvCxnSpPr>
              <a:cxnSpLocks/>
              <a:stCxn id="8" idx="3"/>
              <a:endCxn id="36" idx="1"/>
            </p:cNvCxnSpPr>
            <p:nvPr/>
          </p:nvCxnSpPr>
          <p:spPr>
            <a:xfrm>
              <a:off x="7210954" y="3869041"/>
              <a:ext cx="4718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1641484" y="3061286"/>
              <a:ext cx="5810866" cy="163506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Model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4775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1723-3D3E-2E64-B211-075ECF81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AF629-7360-56CC-2BEA-40698ED0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3434A3-813E-ABF5-5C3F-ECAF1EAB3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004655"/>
            <a:ext cx="4162425" cy="48863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B6CA4E-186E-B181-ACE9-EE8A742DA8A4}"/>
              </a:ext>
            </a:extLst>
          </p:cNvPr>
          <p:cNvSpPr txBox="1"/>
          <p:nvPr/>
        </p:nvSpPr>
        <p:spPr>
          <a:xfrm>
            <a:off x="2308127" y="5881127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68058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33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657BB-0092-8A01-D206-1ACDF8EF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37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DF5C391-4975-F8AA-0CEC-A16E5C966A9A}"/>
              </a:ext>
            </a:extLst>
          </p:cNvPr>
          <p:cNvGrpSpPr/>
          <p:nvPr/>
        </p:nvGrpSpPr>
        <p:grpSpPr>
          <a:xfrm>
            <a:off x="688609" y="2276860"/>
            <a:ext cx="7603631" cy="3474720"/>
            <a:chOff x="688609" y="2276860"/>
            <a:chExt cx="7603631" cy="3134468"/>
          </a:xfrm>
        </p:grpSpPr>
        <p:sp>
          <p:nvSpPr>
            <p:cNvPr id="29" name="TextBox 28"/>
            <p:cNvSpPr txBox="1"/>
            <p:nvPr/>
          </p:nvSpPr>
          <p:spPr>
            <a:xfrm>
              <a:off x="820104" y="2322622"/>
              <a:ext cx="41069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aiandra GD" panose="020E0502030308020204" pitchFamily="34" charset="0"/>
                </a:rPr>
                <a:t>T</a:t>
              </a:r>
              <a:r>
                <a:rPr lang="en-US" baseline="-25000" dirty="0"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13539" y="3488041"/>
              <a:ext cx="2600854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Current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Generation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723755" y="3488041"/>
              <a:ext cx="2487199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Next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Generation</a:t>
              </a:r>
            </a:p>
          </p:txBody>
        </p:sp>
        <p:cxnSp>
          <p:nvCxnSpPr>
            <p:cNvPr id="59" name="Straight Arrow Connector 58"/>
            <p:cNvCxnSpPr>
              <a:stCxn id="34" idx="3"/>
              <a:endCxn id="6" idx="1"/>
            </p:cNvCxnSpPr>
            <p:nvPr/>
          </p:nvCxnSpPr>
          <p:spPr>
            <a:xfrm flipV="1">
              <a:off x="1375015" y="3869041"/>
              <a:ext cx="538524" cy="12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9" idx="3"/>
              <a:endCxn id="16" idx="1"/>
            </p:cNvCxnSpPr>
            <p:nvPr/>
          </p:nvCxnSpPr>
          <p:spPr>
            <a:xfrm>
              <a:off x="1230794" y="2507288"/>
              <a:ext cx="6567198" cy="0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797992" y="2322622"/>
              <a:ext cx="42832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aiandra GD" panose="020E0502030308020204" pitchFamily="34" charset="0"/>
                </a:rPr>
                <a:t>T</a:t>
              </a:r>
              <a:r>
                <a:rPr lang="en-US" baseline="-25000" dirty="0">
                  <a:latin typeface="Maiandra GD" panose="020E0502030308020204" pitchFamily="34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17504" y="2276860"/>
              <a:ext cx="1355243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aiandra GD" panose="020E0502030308020204" pitchFamily="34" charset="0"/>
                </a:rPr>
                <a:t>Total Profit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8609" y="3670187"/>
              <a:ext cx="6864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Start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682778" y="3668986"/>
              <a:ext cx="60946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End</a:t>
              </a:r>
            </a:p>
          </p:txBody>
        </p:sp>
        <p:cxnSp>
          <p:nvCxnSpPr>
            <p:cNvPr id="14" name="Straight Arrow Connector 13"/>
            <p:cNvCxnSpPr>
              <a:stCxn id="8" idx="3"/>
              <a:endCxn id="36" idx="1"/>
            </p:cNvCxnSpPr>
            <p:nvPr/>
          </p:nvCxnSpPr>
          <p:spPr>
            <a:xfrm>
              <a:off x="7210954" y="3869041"/>
              <a:ext cx="4718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1641484" y="2830858"/>
              <a:ext cx="5810866" cy="175099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Value Model</a:t>
              </a:r>
            </a:p>
          </p:txBody>
        </p:sp>
        <p:cxnSp>
          <p:nvCxnSpPr>
            <p:cNvPr id="10" name="Straight Arrow Connector 9"/>
            <p:cNvCxnSpPr>
              <a:stCxn id="6" idx="3"/>
              <a:endCxn id="8" idx="1"/>
            </p:cNvCxnSpPr>
            <p:nvPr/>
          </p:nvCxnSpPr>
          <p:spPr>
            <a:xfrm>
              <a:off x="4514393" y="3869041"/>
              <a:ext cx="2093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576436" y="5215156"/>
              <a:ext cx="5991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95413" y="5041996"/>
              <a:ext cx="2322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Maiandra GD" panose="020E0502030308020204" pitchFamily="34" charset="0"/>
                </a:rPr>
                <a:t>Profit-Making Process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6076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EAD3F-642B-90C5-9B12-C6DD981C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E287C-4402-EC6B-9A94-9813E0D4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8BB3B8-37DB-A214-B48E-F118CB60E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2205037"/>
            <a:ext cx="3600450" cy="2447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FF2CD9-D983-4623-34B1-B100F13E904E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5671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EC01E-76E7-F7F5-B0C7-4A255CC4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B97C3-784A-7503-2906-41970B9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B486E5-E13C-95E8-CBE2-C8BEFE367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2133600"/>
            <a:ext cx="3648075" cy="2590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CB3505-75A2-A656-F3C0-D03FE3FD0D1C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5929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A83CB-0CF0-4255-A463-B8DB7FED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41DAE-2B58-1A2E-3EBD-245ADAA2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C2F6D3-8A77-56ED-404E-B11A50F04B76}"/>
              </a:ext>
            </a:extLst>
          </p:cNvPr>
          <p:cNvGrpSpPr/>
          <p:nvPr/>
        </p:nvGrpSpPr>
        <p:grpSpPr>
          <a:xfrm>
            <a:off x="1331753" y="2409867"/>
            <a:ext cx="6480495" cy="2266867"/>
            <a:chOff x="1219200" y="2362200"/>
            <a:chExt cx="6480495" cy="226686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18A8651-0A8E-4D69-A614-CCF8C669C02B}"/>
                </a:ext>
              </a:extLst>
            </p:cNvPr>
            <p:cNvSpPr/>
            <p:nvPr/>
          </p:nvSpPr>
          <p:spPr>
            <a:xfrm>
              <a:off x="1223201" y="2979341"/>
              <a:ext cx="3140216" cy="10366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Strategy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B61DDC5-A90A-4177-9865-10001077B208}"/>
                </a:ext>
              </a:extLst>
            </p:cNvPr>
            <p:cNvSpPr/>
            <p:nvPr/>
          </p:nvSpPr>
          <p:spPr>
            <a:xfrm>
              <a:off x="4559479" y="2979341"/>
              <a:ext cx="3140216" cy="10366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Marketing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84F87D9-F917-47AC-B8DB-EA2F37D77F7D}"/>
                </a:ext>
              </a:extLst>
            </p:cNvPr>
            <p:cNvSpPr/>
            <p:nvPr/>
          </p:nvSpPr>
          <p:spPr>
            <a:xfrm>
              <a:off x="1223201" y="2362200"/>
              <a:ext cx="6476494" cy="39983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Market Intelligence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818333E-B69C-4461-81A9-3C2E17ED9CBC}"/>
                </a:ext>
              </a:extLst>
            </p:cNvPr>
            <p:cNvSpPr/>
            <p:nvPr/>
          </p:nvSpPr>
          <p:spPr>
            <a:xfrm>
              <a:off x="1219200" y="4229234"/>
              <a:ext cx="6476494" cy="39983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Product Lifecycle Management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E58D4459-F010-5AD1-680C-856FCADD91C2}"/>
              </a:ext>
            </a:extLst>
          </p:cNvPr>
          <p:cNvSpPr/>
          <p:nvPr/>
        </p:nvSpPr>
        <p:spPr>
          <a:xfrm>
            <a:off x="990600" y="2057400"/>
            <a:ext cx="7162800" cy="29257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1D7D81-1366-89B1-05DF-A162D943A678}"/>
              </a:ext>
            </a:extLst>
          </p:cNvPr>
          <p:cNvSpPr txBox="1"/>
          <p:nvPr/>
        </p:nvSpPr>
        <p:spPr>
          <a:xfrm>
            <a:off x="3334770" y="1798638"/>
            <a:ext cx="2474460" cy="40011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Value-Based Strategy</a:t>
            </a:r>
          </a:p>
        </p:txBody>
      </p:sp>
    </p:spTree>
    <p:extLst>
      <p:ext uri="{BB962C8B-B14F-4D97-AF65-F5344CB8AC3E}">
        <p14:creationId xmlns:p14="http://schemas.microsoft.com/office/powerpoint/2010/main" val="39219347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2B3F92-E890-80ED-B688-77A39BCD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EA70E-697C-5906-6BF5-EBE0F63D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BF1933-D9B9-3FDA-8FC3-A623AA64A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2133600"/>
            <a:ext cx="3648075" cy="2590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17EEE1-9785-2AF5-DE53-15EE558F1E85}"/>
              </a:ext>
            </a:extLst>
          </p:cNvPr>
          <p:cNvSpPr txBox="1"/>
          <p:nvPr/>
        </p:nvSpPr>
        <p:spPr>
          <a:xfrm>
            <a:off x="2511179" y="5085299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72510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C1388F-8C72-D620-4201-1C4108DA3D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III: Market Intelligence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505BF73-122E-2190-45C3-D3C2AE7AA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90D8C-A38B-8F8C-632E-A54A8292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326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BB3206-BA09-0C2D-8656-E37C7958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41E4C-2427-6854-27DB-CED7BD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42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98FFEF9-DC9A-9F81-1CE4-3CC4451E9FC6}"/>
              </a:ext>
            </a:extLst>
          </p:cNvPr>
          <p:cNvGrpSpPr/>
          <p:nvPr/>
        </p:nvGrpSpPr>
        <p:grpSpPr>
          <a:xfrm>
            <a:off x="508660" y="2586695"/>
            <a:ext cx="3123761" cy="3128305"/>
            <a:chOff x="508660" y="2262039"/>
            <a:chExt cx="3123761" cy="3128305"/>
          </a:xfrm>
        </p:grpSpPr>
        <p:sp>
          <p:nvSpPr>
            <p:cNvPr id="23" name="Oval 4">
              <a:extLst>
                <a:ext uri="{FF2B5EF4-FFF2-40B4-BE49-F238E27FC236}">
                  <a16:creationId xmlns:a16="http://schemas.microsoft.com/office/drawing/2014/main" id="{256D307B-CC7B-4449-93AE-BDE1061DF2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3587" y="2370361"/>
              <a:ext cx="2917326" cy="296622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AutoShape 12">
              <a:extLst>
                <a:ext uri="{FF2B5EF4-FFF2-40B4-BE49-F238E27FC236}">
                  <a16:creationId xmlns:a16="http://schemas.microsoft.com/office/drawing/2014/main" id="{EE13109E-ECAA-4E9D-BE37-8B43C5F9E52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V="1">
              <a:off x="3403821" y="3745090"/>
              <a:ext cx="228600" cy="29054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AutoShape 13">
              <a:extLst>
                <a:ext uri="{FF2B5EF4-FFF2-40B4-BE49-F238E27FC236}">
                  <a16:creationId xmlns:a16="http://schemas.microsoft.com/office/drawing/2014/main" id="{DD9CD129-F305-4CA3-9238-9495A39FA0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8660" y="3708205"/>
              <a:ext cx="228600" cy="29054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id="{D6A6C653-90BA-4437-BB87-D1BF03484BF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16149" y="2262039"/>
              <a:ext cx="1565394" cy="57877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 dirty="0">
                  <a:latin typeface="Maiandra GD" panose="020E0502030308020204" pitchFamily="34" charset="0"/>
                </a:rPr>
                <a:t>Buying Behavior</a:t>
              </a:r>
            </a:p>
          </p:txBody>
        </p:sp>
        <p:sp>
          <p:nvSpPr>
            <p:cNvPr id="7" name="Rectangle 15">
              <a:extLst>
                <a:ext uri="{FF2B5EF4-FFF2-40B4-BE49-F238E27FC236}">
                  <a16:creationId xmlns:a16="http://schemas.microsoft.com/office/drawing/2014/main" id="{18CC40AE-93FB-4709-87ED-AACD737C182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16149" y="4811568"/>
              <a:ext cx="1565394" cy="57877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 dirty="0">
                  <a:latin typeface="Maiandra GD" panose="020E0502030308020204" pitchFamily="34" charset="0"/>
                </a:rPr>
                <a:t>Your </a:t>
              </a:r>
            </a:p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 dirty="0">
                  <a:latin typeface="Maiandra GD" panose="020E0502030308020204" pitchFamily="34" charset="0"/>
                </a:rPr>
                <a:t>Strategy</a:t>
              </a:r>
            </a:p>
          </p:txBody>
        </p:sp>
      </p:grpSp>
      <p:sp>
        <p:nvSpPr>
          <p:cNvPr id="8" name="Line 17">
            <a:extLst>
              <a:ext uri="{FF2B5EF4-FFF2-40B4-BE49-F238E27FC236}">
                <a16:creationId xmlns:a16="http://schemas.microsoft.com/office/drawing/2014/main" id="{57F8D19F-AD4F-42EF-83AF-0C2AA98DA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9502" y="4150847"/>
            <a:ext cx="147309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en-US">
              <a:latin typeface="Maiandra GD" panose="020E0502030308020204" pitchFamily="34" charset="0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988F6BE3-26B2-437F-A150-929996319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532" y="3425921"/>
            <a:ext cx="1169038" cy="57246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Product</a:t>
            </a:r>
          </a:p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Roadmaps</a:t>
            </a:r>
          </a:p>
        </p:txBody>
      </p:sp>
      <p:sp>
        <p:nvSpPr>
          <p:cNvPr id="10" name="Text Box 33">
            <a:extLst>
              <a:ext uri="{FF2B5EF4-FFF2-40B4-BE49-F238E27FC236}">
                <a16:creationId xmlns:a16="http://schemas.microsoft.com/office/drawing/2014/main" id="{D011657F-5457-4094-A096-FF01435AA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75" y="1444721"/>
            <a:ext cx="2700680" cy="57246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Buying Behavior</a:t>
            </a:r>
          </a:p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Market Validation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2F6B1E-B7CB-B291-7645-D0149B8098C3}"/>
              </a:ext>
            </a:extLst>
          </p:cNvPr>
          <p:cNvGrpSpPr/>
          <p:nvPr/>
        </p:nvGrpSpPr>
        <p:grpSpPr>
          <a:xfrm>
            <a:off x="6341278" y="2636516"/>
            <a:ext cx="1945376" cy="3028663"/>
            <a:chOff x="6341278" y="2057400"/>
            <a:chExt cx="1945376" cy="3028663"/>
          </a:xfrm>
        </p:grpSpPr>
        <p:sp>
          <p:nvSpPr>
            <p:cNvPr id="13" name="Rectangle 39">
              <a:extLst>
                <a:ext uri="{FF2B5EF4-FFF2-40B4-BE49-F238E27FC236}">
                  <a16:creationId xmlns:a16="http://schemas.microsoft.com/office/drawing/2014/main" id="{FA16501E-486A-41F0-913E-28FD2879D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1278" y="2057400"/>
              <a:ext cx="1945376" cy="76265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>
                  <a:latin typeface="Maiandra GD" panose="020E0502030308020204" pitchFamily="34" charset="0"/>
                </a:rPr>
                <a:t>Right Targets</a:t>
              </a:r>
            </a:p>
          </p:txBody>
        </p:sp>
        <p:sp>
          <p:nvSpPr>
            <p:cNvPr id="14" name="Rectangle 40">
              <a:extLst>
                <a:ext uri="{FF2B5EF4-FFF2-40B4-BE49-F238E27FC236}">
                  <a16:creationId xmlns:a16="http://schemas.microsoft.com/office/drawing/2014/main" id="{FA838E44-4C70-44A4-B7F5-0B88D9609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1278" y="3190402"/>
              <a:ext cx="1945376" cy="76265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>
                  <a:latin typeface="Maiandra GD" panose="020E0502030308020204" pitchFamily="34" charset="0"/>
                </a:rPr>
                <a:t>Right Design</a:t>
              </a:r>
            </a:p>
          </p:txBody>
        </p:sp>
        <p:sp>
          <p:nvSpPr>
            <p:cNvPr id="15" name="Rectangle 41">
              <a:extLst>
                <a:ext uri="{FF2B5EF4-FFF2-40B4-BE49-F238E27FC236}">
                  <a16:creationId xmlns:a16="http://schemas.microsoft.com/office/drawing/2014/main" id="{066BF001-10CC-4CEF-BE0C-D7F2F9083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1278" y="4321671"/>
              <a:ext cx="1945376" cy="7643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</a:pPr>
              <a:r>
                <a:rPr lang="en-US" sz="2000" dirty="0">
                  <a:latin typeface="Maiandra GD" panose="020E0502030308020204" pitchFamily="34" charset="0"/>
                </a:rPr>
                <a:t>Right Implementation</a:t>
              </a:r>
            </a:p>
          </p:txBody>
        </p:sp>
        <p:sp>
          <p:nvSpPr>
            <p:cNvPr id="16" name="Line 42">
              <a:extLst>
                <a:ext uri="{FF2B5EF4-FFF2-40B4-BE49-F238E27FC236}">
                  <a16:creationId xmlns:a16="http://schemas.microsoft.com/office/drawing/2014/main" id="{29CDD3BF-43A0-420C-8830-90F61F1091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77309" y="2900365"/>
              <a:ext cx="0" cy="2097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Maiandra GD" panose="020E0502030308020204" pitchFamily="34" charset="0"/>
              </a:endParaRPr>
            </a:p>
          </p:txBody>
        </p:sp>
        <p:sp>
          <p:nvSpPr>
            <p:cNvPr id="17" name="Line 43">
              <a:extLst>
                <a:ext uri="{FF2B5EF4-FFF2-40B4-BE49-F238E27FC236}">
                  <a16:creationId xmlns:a16="http://schemas.microsoft.com/office/drawing/2014/main" id="{F7F1C15B-E7F0-4518-98CC-756A8A012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77309" y="4033367"/>
              <a:ext cx="0" cy="2079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Maiandra GD" panose="020E0502030308020204" pitchFamily="34" charset="0"/>
              </a:endParaRPr>
            </a:p>
          </p:txBody>
        </p:sp>
      </p:grpSp>
      <p:sp>
        <p:nvSpPr>
          <p:cNvPr id="12" name="Text Box 52">
            <a:extLst>
              <a:ext uri="{FF2B5EF4-FFF2-40B4-BE49-F238E27FC236}">
                <a16:creationId xmlns:a16="http://schemas.microsoft.com/office/drawing/2014/main" id="{3C0C552B-D6DE-496E-81C0-0383D7C92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920" y="1444721"/>
            <a:ext cx="2700680" cy="57246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New Product </a:t>
            </a:r>
          </a:p>
          <a:p>
            <a:pPr algn="ctr" defTabSz="865188" eaLnBrk="0" hangingPunct="0">
              <a:lnSpc>
                <a:spcPct val="93000"/>
              </a:lnSpc>
              <a:buClr>
                <a:srgbClr val="042A55"/>
              </a:buClr>
              <a:buSzPct val="100000"/>
              <a:buFont typeface="Times New Roman" pitchFamily="18" charset="0"/>
              <a:buNone/>
              <a:tabLst>
                <a:tab pos="0" algn="l"/>
                <a:tab pos="865188" algn="l"/>
                <a:tab pos="1730375" algn="l"/>
                <a:tab pos="2595563" algn="l"/>
                <a:tab pos="3459163" algn="l"/>
                <a:tab pos="4324350" algn="l"/>
                <a:tab pos="5189538" algn="l"/>
                <a:tab pos="6054725" algn="l"/>
                <a:tab pos="6919913" algn="l"/>
                <a:tab pos="7785100" algn="l"/>
                <a:tab pos="8648700" algn="l"/>
                <a:tab pos="9513888" algn="l"/>
              </a:tabLst>
            </a:pPr>
            <a:r>
              <a:rPr lang="en-US" sz="2000" dirty="0">
                <a:latin typeface="Maiandra GD" panose="020E0502030308020204" pitchFamily="34" charset="0"/>
              </a:rPr>
              <a:t>Market Validation</a:t>
            </a:r>
          </a:p>
        </p:txBody>
      </p:sp>
    </p:spTree>
    <p:extLst>
      <p:ext uri="{BB962C8B-B14F-4D97-AF65-F5344CB8AC3E}">
        <p14:creationId xmlns:p14="http://schemas.microsoft.com/office/powerpoint/2010/main" val="38747915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A1D6CFF-88B1-609A-F53B-5B5A39A7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57709-A250-2F8F-D83A-95BA16C0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CC8822-E497-E65C-E8EE-1350B011E84D}"/>
              </a:ext>
            </a:extLst>
          </p:cNvPr>
          <p:cNvGrpSpPr/>
          <p:nvPr/>
        </p:nvGrpSpPr>
        <p:grpSpPr>
          <a:xfrm>
            <a:off x="1820530" y="1511011"/>
            <a:ext cx="5570869" cy="4432589"/>
            <a:chOff x="1820530" y="1297540"/>
            <a:chExt cx="5570869" cy="4432589"/>
          </a:xfrm>
        </p:grpSpPr>
        <p:sp>
          <p:nvSpPr>
            <p:cNvPr id="5" name="Oval 4"/>
            <p:cNvSpPr/>
            <p:nvPr/>
          </p:nvSpPr>
          <p:spPr bwMode="auto">
            <a:xfrm>
              <a:off x="2502838" y="1569044"/>
              <a:ext cx="4346961" cy="416108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28677" name="TextBox 5"/>
            <p:cNvSpPr txBox="1">
              <a:spLocks noChangeArrowheads="1"/>
            </p:cNvSpPr>
            <p:nvPr/>
          </p:nvSpPr>
          <p:spPr bwMode="auto">
            <a:xfrm>
              <a:off x="4096719" y="1297540"/>
              <a:ext cx="1079887" cy="657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Identify </a:t>
              </a:r>
            </a:p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Gaps</a:t>
              </a:r>
            </a:p>
          </p:txBody>
        </p:sp>
        <p:sp>
          <p:nvSpPr>
            <p:cNvPr id="28678" name="TextBox 6"/>
            <p:cNvSpPr txBox="1">
              <a:spLocks noChangeArrowheads="1"/>
            </p:cNvSpPr>
            <p:nvPr/>
          </p:nvSpPr>
          <p:spPr bwMode="auto">
            <a:xfrm>
              <a:off x="6051974" y="2647762"/>
              <a:ext cx="921314" cy="371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Collect</a:t>
              </a:r>
            </a:p>
          </p:txBody>
        </p:sp>
        <p:sp>
          <p:nvSpPr>
            <p:cNvPr id="28679" name="TextBox 7"/>
            <p:cNvSpPr txBox="1">
              <a:spLocks noChangeArrowheads="1"/>
            </p:cNvSpPr>
            <p:nvPr/>
          </p:nvSpPr>
          <p:spPr bwMode="auto">
            <a:xfrm>
              <a:off x="2058466" y="4669373"/>
              <a:ext cx="1757538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Distribute</a:t>
              </a:r>
            </a:p>
          </p:txBody>
        </p:sp>
        <p:sp>
          <p:nvSpPr>
            <p:cNvPr id="28680" name="TextBox 8"/>
            <p:cNvSpPr txBox="1">
              <a:spLocks noChangeArrowheads="1"/>
            </p:cNvSpPr>
            <p:nvPr/>
          </p:nvSpPr>
          <p:spPr bwMode="auto">
            <a:xfrm>
              <a:off x="1820530" y="2624104"/>
              <a:ext cx="1757538" cy="371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Inspect</a:t>
              </a:r>
            </a:p>
          </p:txBody>
        </p:sp>
        <p:sp>
          <p:nvSpPr>
            <p:cNvPr id="10" name="Right Arrow 9"/>
            <p:cNvSpPr/>
            <p:nvPr/>
          </p:nvSpPr>
          <p:spPr bwMode="auto">
            <a:xfrm rot="20783880">
              <a:off x="3922845" y="1588226"/>
              <a:ext cx="184555" cy="18149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11" name="Right Arrow 10"/>
            <p:cNvSpPr/>
            <p:nvPr/>
          </p:nvSpPr>
          <p:spPr bwMode="auto">
            <a:xfrm rot="2935868">
              <a:off x="6438435" y="2475319"/>
              <a:ext cx="180019" cy="18455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 rot="17528220">
              <a:off x="2489189" y="3002626"/>
              <a:ext cx="180019" cy="18608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28685" name="TextBox 13"/>
            <p:cNvSpPr txBox="1">
              <a:spLocks noChangeArrowheads="1"/>
            </p:cNvSpPr>
            <p:nvPr/>
          </p:nvSpPr>
          <p:spPr bwMode="auto">
            <a:xfrm>
              <a:off x="3815764" y="3070176"/>
              <a:ext cx="1641796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Competitive-</a:t>
              </a:r>
            </a:p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Intelligence </a:t>
              </a:r>
            </a:p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Templates</a:t>
              </a:r>
            </a:p>
          </p:txBody>
        </p:sp>
        <p:cxnSp>
          <p:nvCxnSpPr>
            <p:cNvPr id="15" name="Straight Connector 14"/>
            <p:cNvCxnSpPr>
              <a:cxnSpLocks/>
              <a:endCxn id="16" idx="1"/>
            </p:cNvCxnSpPr>
            <p:nvPr/>
          </p:nvCxnSpPr>
          <p:spPr bwMode="auto">
            <a:xfrm flipV="1">
              <a:off x="4635900" y="2271411"/>
              <a:ext cx="763" cy="659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ight Arrow 15"/>
            <p:cNvSpPr/>
            <p:nvPr/>
          </p:nvSpPr>
          <p:spPr bwMode="auto">
            <a:xfrm rot="16200000">
              <a:off x="4546653" y="2089124"/>
              <a:ext cx="180019" cy="18455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2" name="TextBox 7">
              <a:extLst>
                <a:ext uri="{FF2B5EF4-FFF2-40B4-BE49-F238E27FC236}">
                  <a16:creationId xmlns:a16="http://schemas.microsoft.com/office/drawing/2014/main" id="{6EF4682E-1B54-2D31-B4F8-4D4A5E919D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3861" y="4716192"/>
              <a:ext cx="1757538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latin typeface="Maiandra GD" panose="020E0502030308020204" pitchFamily="34" charset="0"/>
                </a:rPr>
                <a:t>Analyze</a:t>
              </a:r>
            </a:p>
          </p:txBody>
        </p:sp>
        <p:sp>
          <p:nvSpPr>
            <p:cNvPr id="4" name="Right Arrow 12">
              <a:extLst>
                <a:ext uri="{FF2B5EF4-FFF2-40B4-BE49-F238E27FC236}">
                  <a16:creationId xmlns:a16="http://schemas.microsoft.com/office/drawing/2014/main" id="{C6412D3F-372D-C4AA-987F-58A611FFCCC9}"/>
                </a:ext>
              </a:extLst>
            </p:cNvPr>
            <p:cNvSpPr/>
            <p:nvPr/>
          </p:nvSpPr>
          <p:spPr bwMode="auto">
            <a:xfrm rot="13232287">
              <a:off x="3057713" y="5035549"/>
              <a:ext cx="180019" cy="18608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 rot="7096357">
              <a:off x="6506603" y="4556573"/>
              <a:ext cx="184556" cy="18149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latin typeface="Maiandra GD" panose="020E0502030308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99483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23D7E-C729-37A0-6342-FA7D3E2F15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IV: Product Strategy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5C4F51C-719B-0515-3A98-7B09937DC1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F96AC-0D19-6F4E-F9C7-F46D5D98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563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C5FC7-0C0F-4282-AE12-48A6C580C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32FE98-606A-4489-E543-9C73F6CB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2B798D-DACF-43C1-8D57-4DEBC022A9F1}"/>
              </a:ext>
            </a:extLst>
          </p:cNvPr>
          <p:cNvCxnSpPr>
            <a:cxnSpLocks/>
          </p:cNvCxnSpPr>
          <p:nvPr/>
        </p:nvCxnSpPr>
        <p:spPr>
          <a:xfrm flipV="1">
            <a:off x="6821844" y="2784490"/>
            <a:ext cx="269687" cy="3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04E0AF12-A00D-4B34-A91F-EF3E404A9D19}"/>
              </a:ext>
            </a:extLst>
          </p:cNvPr>
          <p:cNvSpPr/>
          <p:nvPr/>
        </p:nvSpPr>
        <p:spPr>
          <a:xfrm>
            <a:off x="907606" y="2286000"/>
            <a:ext cx="1640244" cy="10001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Portfolio Strategy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C9ED9-6101-4776-8897-A4FEE771E67C}"/>
              </a:ext>
            </a:extLst>
          </p:cNvPr>
          <p:cNvSpPr/>
          <p:nvPr/>
        </p:nvSpPr>
        <p:spPr>
          <a:xfrm>
            <a:off x="5181600" y="2286000"/>
            <a:ext cx="1640244" cy="10001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 Strategy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5866E17-21B7-46D9-BBAE-2575E6F4A004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547850" y="2786061"/>
            <a:ext cx="263375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B1D8430-1F72-42C5-B007-D5D01355DBC1}"/>
              </a:ext>
            </a:extLst>
          </p:cNvPr>
          <p:cNvSpPr txBox="1"/>
          <p:nvPr/>
        </p:nvSpPr>
        <p:spPr>
          <a:xfrm>
            <a:off x="2895601" y="2432118"/>
            <a:ext cx="1828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Business Scope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Objectives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F0A743-F4D4-450B-AD58-0AF882C448E6}"/>
              </a:ext>
            </a:extLst>
          </p:cNvPr>
          <p:cNvSpPr txBox="1"/>
          <p:nvPr/>
        </p:nvSpPr>
        <p:spPr>
          <a:xfrm>
            <a:off x="7091531" y="2432118"/>
            <a:ext cx="142904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Product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Roadmaps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9AF8BA-9ABA-4AE1-8190-ED8B00CCB973}"/>
              </a:ext>
            </a:extLst>
          </p:cNvPr>
          <p:cNvSpPr/>
          <p:nvPr/>
        </p:nvSpPr>
        <p:spPr>
          <a:xfrm>
            <a:off x="813055" y="4200522"/>
            <a:ext cx="18293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What business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should I be in?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1DAF70-24BF-4530-8FDB-7E5816C75C16}"/>
              </a:ext>
            </a:extLst>
          </p:cNvPr>
          <p:cNvSpPr/>
          <p:nvPr/>
        </p:nvSpPr>
        <p:spPr>
          <a:xfrm>
            <a:off x="5309866" y="4200522"/>
            <a:ext cx="13837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How will I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compete?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927CF2D-BBFA-42D7-83EC-28DF8587716C}"/>
              </a:ext>
            </a:extLst>
          </p:cNvPr>
          <p:cNvCxnSpPr>
            <a:cxnSpLocks/>
          </p:cNvCxnSpPr>
          <p:nvPr/>
        </p:nvCxnSpPr>
        <p:spPr>
          <a:xfrm>
            <a:off x="1727728" y="3279839"/>
            <a:ext cx="1" cy="9206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5334E8-8986-4472-8AF5-DE5D9AC52F71}"/>
              </a:ext>
            </a:extLst>
          </p:cNvPr>
          <p:cNvCxnSpPr>
            <a:cxnSpLocks/>
          </p:cNvCxnSpPr>
          <p:nvPr/>
        </p:nvCxnSpPr>
        <p:spPr>
          <a:xfrm>
            <a:off x="6001722" y="3292405"/>
            <a:ext cx="1" cy="908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9761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CC4A39-B0CC-4BBF-A2D4-6F4BE7B5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40B458-D7DC-FD1E-DF16-73960A6C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E0AF12-A00D-4B34-A91F-EF3E404A9D19}"/>
              </a:ext>
            </a:extLst>
          </p:cNvPr>
          <p:cNvSpPr/>
          <p:nvPr/>
        </p:nvSpPr>
        <p:spPr>
          <a:xfrm>
            <a:off x="907606" y="2286000"/>
            <a:ext cx="1640244" cy="10001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Portfolio Strategy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C9ED9-6101-4776-8897-A4FEE771E67C}"/>
              </a:ext>
            </a:extLst>
          </p:cNvPr>
          <p:cNvSpPr/>
          <p:nvPr/>
        </p:nvSpPr>
        <p:spPr>
          <a:xfrm>
            <a:off x="3367972" y="2286000"/>
            <a:ext cx="1640244" cy="10001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 Strategy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5866E17-21B7-46D9-BBAE-2575E6F4A004}"/>
              </a:ext>
            </a:extLst>
          </p:cNvPr>
          <p:cNvCxnSpPr>
            <a:cxnSpLocks/>
          </p:cNvCxnSpPr>
          <p:nvPr/>
        </p:nvCxnSpPr>
        <p:spPr>
          <a:xfrm>
            <a:off x="2547850" y="2786061"/>
            <a:ext cx="82012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A9AF8BA-9ABA-4AE1-8190-ED8B00CCB973}"/>
              </a:ext>
            </a:extLst>
          </p:cNvPr>
          <p:cNvSpPr/>
          <p:nvPr/>
        </p:nvSpPr>
        <p:spPr>
          <a:xfrm>
            <a:off x="813055" y="4200522"/>
            <a:ext cx="18293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What business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should I be in?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1DAF70-24BF-4530-8FDB-7E5816C75C16}"/>
              </a:ext>
            </a:extLst>
          </p:cNvPr>
          <p:cNvSpPr/>
          <p:nvPr/>
        </p:nvSpPr>
        <p:spPr>
          <a:xfrm>
            <a:off x="3478413" y="4200522"/>
            <a:ext cx="13837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How will I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compete?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927CF2D-BBFA-42D7-83EC-28DF8587716C}"/>
              </a:ext>
            </a:extLst>
          </p:cNvPr>
          <p:cNvCxnSpPr>
            <a:cxnSpLocks/>
          </p:cNvCxnSpPr>
          <p:nvPr/>
        </p:nvCxnSpPr>
        <p:spPr>
          <a:xfrm>
            <a:off x="1727728" y="3279839"/>
            <a:ext cx="1" cy="9206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5334E8-8986-4472-8AF5-DE5D9AC52F71}"/>
              </a:ext>
            </a:extLst>
          </p:cNvPr>
          <p:cNvCxnSpPr>
            <a:cxnSpLocks/>
          </p:cNvCxnSpPr>
          <p:nvPr/>
        </p:nvCxnSpPr>
        <p:spPr>
          <a:xfrm>
            <a:off x="4170269" y="3292405"/>
            <a:ext cx="1" cy="908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7F4510B-C519-4FB8-95BD-4303E7F4F119}"/>
              </a:ext>
            </a:extLst>
          </p:cNvPr>
          <p:cNvSpPr/>
          <p:nvPr/>
        </p:nvSpPr>
        <p:spPr>
          <a:xfrm>
            <a:off x="5798979" y="2286000"/>
            <a:ext cx="1640244" cy="10001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Supporting Strategies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DD9BC2-F4C3-49D0-8722-EE7DAEEF59B5}"/>
              </a:ext>
            </a:extLst>
          </p:cNvPr>
          <p:cNvCxnSpPr>
            <a:cxnSpLocks/>
          </p:cNvCxnSpPr>
          <p:nvPr/>
        </p:nvCxnSpPr>
        <p:spPr>
          <a:xfrm>
            <a:off x="5008216" y="2782920"/>
            <a:ext cx="820122" cy="628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B5F0042-4781-48D1-9A77-C16C13EA1831}"/>
              </a:ext>
            </a:extLst>
          </p:cNvPr>
          <p:cNvSpPr/>
          <p:nvPr/>
        </p:nvSpPr>
        <p:spPr>
          <a:xfrm>
            <a:off x="5367798" y="4200522"/>
            <a:ext cx="25026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How will I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support portfolio and product strategies?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AAA9DD-6C60-4690-AFA4-1ED73AEEA038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>
            <a:off x="6619101" y="3286122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6103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935FE4-438D-49DF-AC29-A9BB1685F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E0D6E-7318-6018-AF4C-BD8A0206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47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33AB5F-B10B-41A2-907C-20E2A03AD2D8}"/>
              </a:ext>
            </a:extLst>
          </p:cNvPr>
          <p:cNvGrpSpPr/>
          <p:nvPr/>
        </p:nvGrpSpPr>
        <p:grpSpPr>
          <a:xfrm>
            <a:off x="762000" y="1883206"/>
            <a:ext cx="3033454" cy="3831790"/>
            <a:chOff x="533401" y="1430784"/>
            <a:chExt cx="3428999" cy="4629632"/>
          </a:xfrm>
        </p:grpSpPr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6059C265-C4D8-4438-954D-1C4A926BC2C7}"/>
                </a:ext>
              </a:extLst>
            </p:cNvPr>
            <p:cNvSpPr/>
            <p:nvPr/>
          </p:nvSpPr>
          <p:spPr>
            <a:xfrm rot="10800000" flipH="1">
              <a:off x="533401" y="1430784"/>
              <a:ext cx="3428999" cy="4629632"/>
            </a:xfrm>
            <a:prstGeom prst="triangle">
              <a:avLst>
                <a:gd name="adj" fmla="val 4941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C7C319C-D156-4EA4-9E49-D272AA85B79F}"/>
                </a:ext>
              </a:extLst>
            </p:cNvPr>
            <p:cNvSpPr txBox="1"/>
            <p:nvPr/>
          </p:nvSpPr>
          <p:spPr>
            <a:xfrm>
              <a:off x="1653373" y="1484338"/>
              <a:ext cx="1189052" cy="483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Outside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279830-991A-4629-9F8F-F1DED36FA2EC}"/>
                </a:ext>
              </a:extLst>
            </p:cNvPr>
            <p:cNvSpPr txBox="1"/>
            <p:nvPr/>
          </p:nvSpPr>
          <p:spPr>
            <a:xfrm>
              <a:off x="2019401" y="5132077"/>
              <a:ext cx="456994" cy="483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In</a:t>
              </a:r>
            </a:p>
          </p:txBody>
        </p:sp>
      </p:grpSp>
      <p:sp>
        <p:nvSpPr>
          <p:cNvPr id="11" name="Line 14">
            <a:extLst>
              <a:ext uri="{FF2B5EF4-FFF2-40B4-BE49-F238E27FC236}">
                <a16:creationId xmlns:a16="http://schemas.microsoft.com/office/drawing/2014/main" id="{9EFC1AE4-A860-44A9-9253-EE3F0716C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5454" y="2654576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88EED37B-7232-42CC-99BD-EFA26A6C5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4884" y="2249332"/>
            <a:ext cx="3200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What is our market environment?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B782CA-4BD6-4A25-A024-94277BC2C402}"/>
              </a:ext>
            </a:extLst>
          </p:cNvPr>
          <p:cNvSpPr/>
          <p:nvPr/>
        </p:nvSpPr>
        <p:spPr>
          <a:xfrm>
            <a:off x="1135727" y="2358145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Environment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B013B206-B1EB-47BC-B78B-C9B1B1712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1872" y="3231802"/>
            <a:ext cx="362642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Where do we stand vs. our environment &amp; competitors?</a:t>
            </a:r>
          </a:p>
        </p:txBody>
      </p:sp>
      <p:sp>
        <p:nvSpPr>
          <p:cNvPr id="15" name="Line 23">
            <a:extLst>
              <a:ext uri="{FF2B5EF4-FFF2-40B4-BE49-F238E27FC236}">
                <a16:creationId xmlns:a16="http://schemas.microsoft.com/office/drawing/2014/main" id="{8A039414-B111-4BEB-A0F9-232C96FA9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4280" y="3610563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71ED26-69EA-4F21-8C0E-287B08F43E27}"/>
              </a:ext>
            </a:extLst>
          </p:cNvPr>
          <p:cNvSpPr/>
          <p:nvPr/>
        </p:nvSpPr>
        <p:spPr>
          <a:xfrm>
            <a:off x="1135727" y="3314132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Situation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4D185EE5-EAD5-4D7D-9537-492E9B15F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4884" y="4267200"/>
            <a:ext cx="3200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How will </a:t>
            </a:r>
            <a:r>
              <a:rPr lang="en-US" sz="2000">
                <a:latin typeface="Maiandra GD" panose="020E0502030308020204" pitchFamily="34" charset="0"/>
              </a:rPr>
              <a:t>we </a:t>
            </a:r>
          </a:p>
          <a:p>
            <a:pPr algn="ctr"/>
            <a:r>
              <a:rPr lang="en-US" sz="2000">
                <a:latin typeface="Maiandra GD" panose="020E0502030308020204" pitchFamily="34" charset="0"/>
              </a:rPr>
              <a:t>compete</a:t>
            </a:r>
            <a:r>
              <a:rPr lang="en-US" sz="2000" dirty="0">
                <a:latin typeface="Maiandra GD" panose="020E0502030308020204" pitchFamily="34" charset="0"/>
              </a:rPr>
              <a:t>?</a:t>
            </a:r>
          </a:p>
        </p:txBody>
      </p:sp>
      <p:sp>
        <p:nvSpPr>
          <p:cNvPr id="18" name="Line 24">
            <a:extLst>
              <a:ext uri="{FF2B5EF4-FFF2-40B4-BE49-F238E27FC236}">
                <a16:creationId xmlns:a16="http://schemas.microsoft.com/office/drawing/2014/main" id="{3C4D6536-584D-436B-9151-EF7063F79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9040" y="4526845"/>
            <a:ext cx="16459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Maiandra GD" panose="020E0502030308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BBBFDB-1FCF-46BA-B75C-E22F9424A514}"/>
              </a:ext>
            </a:extLst>
          </p:cNvPr>
          <p:cNvSpPr/>
          <p:nvPr/>
        </p:nvSpPr>
        <p:spPr>
          <a:xfrm>
            <a:off x="1135727" y="4230414"/>
            <a:ext cx="2286000" cy="592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Strategy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396F2EF-F4A1-4EF2-A4C9-45BC36B22FEE}"/>
              </a:ext>
            </a:extLst>
          </p:cNvPr>
          <p:cNvSpPr/>
          <p:nvPr/>
        </p:nvSpPr>
        <p:spPr>
          <a:xfrm>
            <a:off x="4404360" y="2471696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1BB1FB-856D-47DC-B90D-73F325FDC51F}"/>
              </a:ext>
            </a:extLst>
          </p:cNvPr>
          <p:cNvSpPr/>
          <p:nvPr/>
        </p:nvSpPr>
        <p:spPr>
          <a:xfrm>
            <a:off x="4404360" y="3410585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C806EA-DE20-417F-8D08-CBBF8E5C748E}"/>
              </a:ext>
            </a:extLst>
          </p:cNvPr>
          <p:cNvSpPr/>
          <p:nvPr/>
        </p:nvSpPr>
        <p:spPr>
          <a:xfrm>
            <a:off x="4389120" y="4343965"/>
            <a:ext cx="365760" cy="36576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58046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3E21E-D437-4832-8B6D-C80650B3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77335-D6AA-50C3-6872-241CA221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27">
            <a:extLst>
              <a:ext uri="{FF2B5EF4-FFF2-40B4-BE49-F238E27FC236}">
                <a16:creationId xmlns:a16="http://schemas.microsoft.com/office/drawing/2014/main" id="{4980D0F9-7B8B-4887-97CD-0239F1E9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36" y="4315787"/>
            <a:ext cx="13561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Maiandra GD" panose="020E0502030308020204" pitchFamily="34" charset="0"/>
              </a:rPr>
              <a:t>Polysilicon</a:t>
            </a:r>
          </a:p>
        </p:txBody>
      </p:sp>
      <p:sp>
        <p:nvSpPr>
          <p:cNvPr id="9" name="TextBox 29">
            <a:extLst>
              <a:ext uri="{FF2B5EF4-FFF2-40B4-BE49-F238E27FC236}">
                <a16:creationId xmlns:a16="http://schemas.microsoft.com/office/drawing/2014/main" id="{83FB1065-44EC-4B05-9343-32685E02A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018" y="4320189"/>
            <a:ext cx="943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Maiandra GD" panose="020E0502030308020204" pitchFamily="34" charset="0"/>
              </a:rPr>
              <a:t>Wafers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EE05DFA-5D56-4254-93D6-D3CACE3246C4}"/>
              </a:ext>
            </a:extLst>
          </p:cNvPr>
          <p:cNvCxnSpPr/>
          <p:nvPr/>
        </p:nvCxnSpPr>
        <p:spPr>
          <a:xfrm>
            <a:off x="2068465" y="4505410"/>
            <a:ext cx="403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FF980CA-C3E5-452B-917C-0F44D8E8B49F}"/>
              </a:ext>
            </a:extLst>
          </p:cNvPr>
          <p:cNvCxnSpPr/>
          <p:nvPr/>
        </p:nvCxnSpPr>
        <p:spPr>
          <a:xfrm>
            <a:off x="3677102" y="4500731"/>
            <a:ext cx="403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698B3D3-58E4-47D5-ABE2-339A53CC1279}"/>
              </a:ext>
            </a:extLst>
          </p:cNvPr>
          <p:cNvCxnSpPr/>
          <p:nvPr/>
        </p:nvCxnSpPr>
        <p:spPr>
          <a:xfrm>
            <a:off x="5440460" y="4508956"/>
            <a:ext cx="403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2071959-CC0D-4B3C-A4A9-7C7B72269C67}"/>
              </a:ext>
            </a:extLst>
          </p:cNvPr>
          <p:cNvCxnSpPr/>
          <p:nvPr/>
        </p:nvCxnSpPr>
        <p:spPr>
          <a:xfrm>
            <a:off x="6984977" y="4505132"/>
            <a:ext cx="403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7">
            <a:extLst>
              <a:ext uri="{FF2B5EF4-FFF2-40B4-BE49-F238E27FC236}">
                <a16:creationId xmlns:a16="http://schemas.microsoft.com/office/drawing/2014/main" id="{3BDBCEBC-1088-4C10-904C-901BB783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381" y="4316343"/>
            <a:ext cx="7713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Maiandra GD" panose="020E0502030308020204" pitchFamily="34" charset="0"/>
              </a:rPr>
              <a:t>Ingot</a:t>
            </a: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855EBDA1-EEA2-4485-AECE-CDF7C8519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0376" y="4320744"/>
            <a:ext cx="699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Maiandra GD" panose="020E0502030308020204" pitchFamily="34" charset="0"/>
              </a:rPr>
              <a:t>Cells</a:t>
            </a:r>
          </a:p>
        </p:txBody>
      </p:sp>
      <p:sp>
        <p:nvSpPr>
          <p:cNvPr id="34" name="TextBox 27">
            <a:extLst>
              <a:ext uri="{FF2B5EF4-FFF2-40B4-BE49-F238E27FC236}">
                <a16:creationId xmlns:a16="http://schemas.microsoft.com/office/drawing/2014/main" id="{2930657F-FC3D-462A-AC74-F463BD5D9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892" y="4324290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Maiandra GD" panose="020E0502030308020204" pitchFamily="34" charset="0"/>
              </a:rPr>
              <a:t>Modules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6F5EAE-9EF3-4792-B1AE-21DB61CA258D}"/>
              </a:ext>
            </a:extLst>
          </p:cNvPr>
          <p:cNvSpPr/>
          <p:nvPr/>
        </p:nvSpPr>
        <p:spPr>
          <a:xfrm>
            <a:off x="491919" y="2721047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90B73D-22FC-B39F-17CE-4F79AB6DC78D}"/>
              </a:ext>
            </a:extLst>
          </p:cNvPr>
          <p:cNvSpPr/>
          <p:nvPr/>
        </p:nvSpPr>
        <p:spPr>
          <a:xfrm>
            <a:off x="2364644" y="2721046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234EFE-8AB9-53C7-C703-58220ABFF2C0}"/>
              </a:ext>
            </a:extLst>
          </p:cNvPr>
          <p:cNvSpPr/>
          <p:nvPr/>
        </p:nvSpPr>
        <p:spPr>
          <a:xfrm>
            <a:off x="4197067" y="2721045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44BC45-B0B0-ADF1-4772-350A2DA7EB46}"/>
              </a:ext>
            </a:extLst>
          </p:cNvPr>
          <p:cNvSpPr/>
          <p:nvPr/>
        </p:nvSpPr>
        <p:spPr>
          <a:xfrm>
            <a:off x="5846842" y="2721044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2C0528-6DEE-DE67-CE7C-A4C724EE8F3B}"/>
              </a:ext>
            </a:extLst>
          </p:cNvPr>
          <p:cNvSpPr/>
          <p:nvPr/>
        </p:nvSpPr>
        <p:spPr>
          <a:xfrm>
            <a:off x="7496617" y="2732546"/>
            <a:ext cx="1433561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10582583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08A317-62BD-4A67-8E66-607347BD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A74566-6C5B-FD85-CEBB-A1F1B183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1B7055-E902-4184-83C1-81BD97E31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11463"/>
              </p:ext>
            </p:extLst>
          </p:nvPr>
        </p:nvGraphicFramePr>
        <p:xfrm>
          <a:off x="414528" y="1584960"/>
          <a:ext cx="8314943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 gridSpan="6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Photovoltaic Solar Cell Industry 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Module Cost/Watt ($)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.22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.18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.15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.12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Module Warranty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yrs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59713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Cell Thickness (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Silicon/Cell (g)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Cell Area (mm)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Cell Architecture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BSF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PERC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PERC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PERC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Tandem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65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BB70E-77DF-47A2-A606-00BF0E9E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05B03AF-1B99-09BE-FC9C-C5B4B401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F332B3-0C83-4413-9081-5BF1E2E26AEC}"/>
              </a:ext>
            </a:extLst>
          </p:cNvPr>
          <p:cNvSpPr/>
          <p:nvPr/>
        </p:nvSpPr>
        <p:spPr>
          <a:xfrm>
            <a:off x="2133600" y="21336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Crises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4C7BC57-6ABC-4937-A6A2-82ED47719919}"/>
              </a:ext>
            </a:extLst>
          </p:cNvPr>
          <p:cNvSpPr/>
          <p:nvPr/>
        </p:nvSpPr>
        <p:spPr>
          <a:xfrm>
            <a:off x="4580626" y="21336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Preparation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Prevention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Planning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46C424-0C54-4483-B9D5-1FDAE43B304D}"/>
              </a:ext>
            </a:extLst>
          </p:cNvPr>
          <p:cNvSpPr/>
          <p:nvPr/>
        </p:nvSpPr>
        <p:spPr>
          <a:xfrm>
            <a:off x="4580626" y="35814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Time Wasters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2274B57-6741-428F-9E23-B83F106CB1EC}"/>
              </a:ext>
            </a:extLst>
          </p:cNvPr>
          <p:cNvSpPr/>
          <p:nvPr/>
        </p:nvSpPr>
        <p:spPr>
          <a:xfrm>
            <a:off x="2133600" y="35814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Interruptions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BCC6F5-26C8-4001-BF4A-11E0110099A8}"/>
              </a:ext>
            </a:extLst>
          </p:cNvPr>
          <p:cNvSpPr txBox="1"/>
          <p:nvPr/>
        </p:nvSpPr>
        <p:spPr>
          <a:xfrm rot="16200000">
            <a:off x="988512" y="2581245"/>
            <a:ext cx="1316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Important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8FCCE9-F7AF-4FC6-B615-59C52ACF60C2}"/>
              </a:ext>
            </a:extLst>
          </p:cNvPr>
          <p:cNvSpPr txBox="1"/>
          <p:nvPr/>
        </p:nvSpPr>
        <p:spPr>
          <a:xfrm>
            <a:off x="2838018" y="163229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Urgent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FE5DD4-29F1-4F58-910A-7CCB0352594F}"/>
              </a:ext>
            </a:extLst>
          </p:cNvPr>
          <p:cNvSpPr txBox="1"/>
          <p:nvPr/>
        </p:nvSpPr>
        <p:spPr>
          <a:xfrm>
            <a:off x="5051807" y="1632295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Not Urgent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152002-2EF1-4DB0-9212-250CC15150DF}"/>
              </a:ext>
            </a:extLst>
          </p:cNvPr>
          <p:cNvSpPr txBox="1"/>
          <p:nvPr/>
        </p:nvSpPr>
        <p:spPr>
          <a:xfrm rot="16200000">
            <a:off x="887092" y="3875157"/>
            <a:ext cx="1316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Not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Important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3A1D9D1-30FE-4E63-8A2A-1F44B498421C}"/>
              </a:ext>
            </a:extLst>
          </p:cNvPr>
          <p:cNvCxnSpPr>
            <a:cxnSpLocks/>
          </p:cNvCxnSpPr>
          <p:nvPr/>
        </p:nvCxnSpPr>
        <p:spPr>
          <a:xfrm>
            <a:off x="4495800" y="1676400"/>
            <a:ext cx="0" cy="32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D9F869-9577-4540-84D1-98B88C7E895D}"/>
              </a:ext>
            </a:extLst>
          </p:cNvPr>
          <p:cNvCxnSpPr/>
          <p:nvPr/>
        </p:nvCxnSpPr>
        <p:spPr>
          <a:xfrm>
            <a:off x="1295400" y="3505200"/>
            <a:ext cx="55712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F81171C-F606-4388-96E3-2E75F8123DBF}"/>
              </a:ext>
            </a:extLst>
          </p:cNvPr>
          <p:cNvSpPr txBox="1"/>
          <p:nvPr/>
        </p:nvSpPr>
        <p:spPr>
          <a:xfrm>
            <a:off x="2162838" y="2156405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52F337-6EBD-4EAF-97D0-926B1BF8664F}"/>
              </a:ext>
            </a:extLst>
          </p:cNvPr>
          <p:cNvSpPr txBox="1"/>
          <p:nvPr/>
        </p:nvSpPr>
        <p:spPr>
          <a:xfrm>
            <a:off x="4622119" y="215640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F9EA3B-785B-47FF-B007-4624DE6A796D}"/>
              </a:ext>
            </a:extLst>
          </p:cNvPr>
          <p:cNvSpPr txBox="1"/>
          <p:nvPr/>
        </p:nvSpPr>
        <p:spPr>
          <a:xfrm>
            <a:off x="2163639" y="3632006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705B50-2E08-446C-A303-857F6C584182}"/>
              </a:ext>
            </a:extLst>
          </p:cNvPr>
          <p:cNvSpPr txBox="1"/>
          <p:nvPr/>
        </p:nvSpPr>
        <p:spPr>
          <a:xfrm>
            <a:off x="4606089" y="3632006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317310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08A317-62BD-4A67-8E66-607347BD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03D89B-56BB-52E2-D120-439926C4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1B7055-E902-4184-83C1-81BD97E31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31119"/>
              </p:ext>
            </p:extLst>
          </p:nvPr>
        </p:nvGraphicFramePr>
        <p:xfrm>
          <a:off x="414528" y="1653505"/>
          <a:ext cx="8373434" cy="3680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0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41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Ingot Growth Furnace Application Requirements Roadmap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Ingot Growth Furnace Application Requirements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3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Ingot Size (cm)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Material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Mono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Mono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597131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Carrier Lifetime (µs)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Resistivity (</a:t>
                      </a: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Ω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cm)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Impurities 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≤150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&lt;150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2973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08A317-62BD-4A67-8E66-607347BD1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225D6B-4E1B-9C67-2793-464021E1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1B7055-E902-4184-83C1-81BD97E31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082651"/>
              </p:ext>
            </p:extLst>
          </p:nvPr>
        </p:nvGraphicFramePr>
        <p:xfrm>
          <a:off x="414528" y="1531585"/>
          <a:ext cx="8416356" cy="395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41953161"/>
                    </a:ext>
                  </a:extLst>
                </a:gridCol>
                <a:gridCol w="995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7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3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41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Situation vs. Application Requirements 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Situation vs. application requirements 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3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Mr. Melty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Now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Year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Ingot Size (cm)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84x84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Material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Multi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Mono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Mono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692597131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Carrier Lifetime (µs)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≥10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Resistivity (</a:t>
                      </a: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Ω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cm)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  <a:sym typeface="Symbol" pitchFamily="18" charset="2"/>
                        </a:rPr>
                        <a:t>0.5-3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Impurities 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≤150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≤150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&lt;150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cs typeface="Calibri Light" panose="020F0302020204030204" pitchFamily="34" charset="0"/>
                        </a:rPr>
                        <a:t>&lt;100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9633253A-C363-418D-9139-8BC7BCDE1295}"/>
              </a:ext>
            </a:extLst>
          </p:cNvPr>
          <p:cNvGrpSpPr/>
          <p:nvPr/>
        </p:nvGrpSpPr>
        <p:grpSpPr>
          <a:xfrm>
            <a:off x="3818316" y="5650468"/>
            <a:ext cx="1055942" cy="369332"/>
            <a:chOff x="3886200" y="5407502"/>
            <a:chExt cx="1055942" cy="369332"/>
          </a:xfrm>
        </p:grpSpPr>
        <p:sp>
          <p:nvSpPr>
            <p:cNvPr id="7" name="Rectangle 62">
              <a:extLst>
                <a:ext uri="{FF2B5EF4-FFF2-40B4-BE49-F238E27FC236}">
                  <a16:creationId xmlns:a16="http://schemas.microsoft.com/office/drawing/2014/main" id="{2AB089B0-AC6C-4B50-877B-F39E01E5A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5515968"/>
              <a:ext cx="416009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8" name="Text Box 63">
              <a:extLst>
                <a:ext uri="{FF2B5EF4-FFF2-40B4-BE49-F238E27FC236}">
                  <a16:creationId xmlns:a16="http://schemas.microsoft.com/office/drawing/2014/main" id="{5253DBA5-E065-430C-B778-E43D8C6A14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1544" y="5407502"/>
              <a:ext cx="570598" cy="36933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Beat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BA476D-0966-4A00-B35D-19660EE97513}"/>
              </a:ext>
            </a:extLst>
          </p:cNvPr>
          <p:cNvGrpSpPr/>
          <p:nvPr/>
        </p:nvGrpSpPr>
        <p:grpSpPr>
          <a:xfrm>
            <a:off x="5341157" y="5650468"/>
            <a:ext cx="1130329" cy="369332"/>
            <a:chOff x="5619571" y="5407502"/>
            <a:chExt cx="1130329" cy="369332"/>
          </a:xfrm>
        </p:grpSpPr>
        <p:sp>
          <p:nvSpPr>
            <p:cNvPr id="9" name="Rectangle 64">
              <a:extLst>
                <a:ext uri="{FF2B5EF4-FFF2-40B4-BE49-F238E27FC236}">
                  <a16:creationId xmlns:a16="http://schemas.microsoft.com/office/drawing/2014/main" id="{171735D5-00A4-46AB-BF74-C848115BC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9571" y="5515968"/>
              <a:ext cx="416009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10" name="Text Box 65">
              <a:extLst>
                <a:ext uri="{FF2B5EF4-FFF2-40B4-BE49-F238E27FC236}">
                  <a16:creationId xmlns:a16="http://schemas.microsoft.com/office/drawing/2014/main" id="{09005C19-6D6A-48F1-A464-534B5C1D3E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4915" y="5407502"/>
              <a:ext cx="644985" cy="36933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Maiandra GD" panose="020E0502030308020204" pitchFamily="34" charset="0"/>
                </a:rPr>
                <a:t>Meet</a:t>
              </a:r>
              <a:endParaRPr lang="en-US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C71E854-C08F-4245-869F-E03F593AAD88}"/>
              </a:ext>
            </a:extLst>
          </p:cNvPr>
          <p:cNvGrpSpPr/>
          <p:nvPr/>
        </p:nvGrpSpPr>
        <p:grpSpPr>
          <a:xfrm>
            <a:off x="6938385" y="5650468"/>
            <a:ext cx="1824615" cy="369332"/>
            <a:chOff x="7006269" y="5407502"/>
            <a:chExt cx="1824615" cy="369332"/>
          </a:xfrm>
        </p:grpSpPr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3328703F-534A-4804-A674-6CA368370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6269" y="5515968"/>
              <a:ext cx="416009" cy="152400"/>
            </a:xfrm>
            <a:prstGeom prst="rect">
              <a:avLst/>
            </a:prstGeom>
            <a:pattFill prst="wd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12" name="Text Box 67">
              <a:extLst>
                <a:ext uri="{FF2B5EF4-FFF2-40B4-BE49-F238E27FC236}">
                  <a16:creationId xmlns:a16="http://schemas.microsoft.com/office/drawing/2014/main" id="{8EA451A8-6850-4C41-8391-383886AC1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1613" y="5407502"/>
              <a:ext cx="1339271" cy="36933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Do not meet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13007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84D9-7423-4A49-AB47-9CA0D258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46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E8C50B-A754-ED04-6DAC-A7F59858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52</a:t>
            </a:fld>
            <a:endParaRPr lang="en-US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FFA3DAD7-D522-4564-943F-2F24600CC8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502891"/>
              </p:ext>
            </p:extLst>
          </p:nvPr>
        </p:nvGraphicFramePr>
        <p:xfrm>
          <a:off x="533400" y="1707379"/>
          <a:ext cx="8077201" cy="380129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19488018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381871814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83989206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648160873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887668166"/>
                    </a:ext>
                  </a:extLst>
                </a:gridCol>
              </a:tblGrid>
              <a:tr h="337694">
                <a:tc gridSpan="8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Competitor Product Performance Roadmap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279378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Mr. Melty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Competitor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8073756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Now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Now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4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</a:rPr>
                        <a:t>Application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39323210"/>
                  </a:ext>
                </a:extLst>
              </a:tr>
              <a:tr h="35414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Material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Mono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14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Impurities (ppm)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149">
                <a:tc gridSpan="8"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</a:rPr>
                        <a:t>Buying Decision Drivers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4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Ingot</a:t>
                      </a:r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 Weight (kg)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14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Process Time (hrs)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14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Mass Ingot Yield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D514049B-0444-4FB3-B344-3D9CB79A45FD}"/>
              </a:ext>
            </a:extLst>
          </p:cNvPr>
          <p:cNvGrpSpPr/>
          <p:nvPr/>
        </p:nvGrpSpPr>
        <p:grpSpPr>
          <a:xfrm>
            <a:off x="3200400" y="5547920"/>
            <a:ext cx="5410201" cy="338554"/>
            <a:chOff x="2590801" y="5639594"/>
            <a:chExt cx="5837652" cy="338554"/>
          </a:xfrm>
        </p:grpSpPr>
        <p:sp>
          <p:nvSpPr>
            <p:cNvPr id="5" name="Rectangle 62">
              <a:extLst>
                <a:ext uri="{FF2B5EF4-FFF2-40B4-BE49-F238E27FC236}">
                  <a16:creationId xmlns:a16="http://schemas.microsoft.com/office/drawing/2014/main" id="{83CBE688-CD69-4229-9F88-EF774BD5F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1" y="5748338"/>
              <a:ext cx="506423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6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6" name="Text Box 63">
              <a:extLst>
                <a:ext uri="{FF2B5EF4-FFF2-40B4-BE49-F238E27FC236}">
                  <a16:creationId xmlns:a16="http://schemas.microsoft.com/office/drawing/2014/main" id="{FE269848-6067-4E5F-A5BD-1DD5C9B35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1628" y="5639594"/>
              <a:ext cx="1195631" cy="33855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Advantage</a:t>
              </a:r>
            </a:p>
          </p:txBody>
        </p:sp>
        <p:sp>
          <p:nvSpPr>
            <p:cNvPr id="7" name="Rectangle 64">
              <a:extLst>
                <a:ext uri="{FF2B5EF4-FFF2-40B4-BE49-F238E27FC236}">
                  <a16:creationId xmlns:a16="http://schemas.microsoft.com/office/drawing/2014/main" id="{F07D1A9C-9611-435F-84B9-E5DFECC1F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899" y="5748338"/>
              <a:ext cx="506423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6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8" name="Text Box 65">
              <a:extLst>
                <a:ext uri="{FF2B5EF4-FFF2-40B4-BE49-F238E27FC236}">
                  <a16:creationId xmlns:a16="http://schemas.microsoft.com/office/drawing/2014/main" id="{CA79D05A-A65C-4571-806E-5E4B6A110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1726" y="5639594"/>
              <a:ext cx="903005" cy="33855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Neutral</a:t>
              </a:r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0B617E99-65DE-42FC-ACC0-613550D68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8978" y="5748338"/>
              <a:ext cx="506423" cy="152400"/>
            </a:xfrm>
            <a:prstGeom prst="rect">
              <a:avLst/>
            </a:prstGeom>
            <a:pattFill prst="wd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6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10" name="Text Box 67">
              <a:extLst>
                <a:ext uri="{FF2B5EF4-FFF2-40B4-BE49-F238E27FC236}">
                  <a16:creationId xmlns:a16="http://schemas.microsoft.com/office/drawing/2014/main" id="{662372D4-5F45-4E01-84DD-9292BBB1A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9805" y="5639594"/>
              <a:ext cx="1448648" cy="33855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Disadvantage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403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D5382-29A9-D7BA-D633-8946BB2C6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BBFDC-85AB-D1C6-7E8F-03897D6B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8B2F6-DC96-4EC3-9E62-9073F30A2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60" y="2208530"/>
            <a:ext cx="3840480" cy="24409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7C27D3-8C8A-0AF6-74D0-01B12AF2E173}"/>
              </a:ext>
            </a:extLst>
          </p:cNvPr>
          <p:cNvSpPr txBox="1"/>
          <p:nvPr/>
        </p:nvSpPr>
        <p:spPr>
          <a:xfrm>
            <a:off x="2639568" y="5029200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935961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84D9-7423-4A49-AB47-9CA0D258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48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EFD140C-85A4-2568-8C00-72CEC2D3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54</a:t>
            </a:fld>
            <a:endParaRPr lang="en-US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FFA3DAD7-D522-4564-943F-2F24600CC8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611631"/>
              </p:ext>
            </p:extLst>
          </p:nvPr>
        </p:nvGraphicFramePr>
        <p:xfrm>
          <a:off x="457200" y="1194693"/>
          <a:ext cx="8275320" cy="5029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307341683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744609285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4786">
                <a:tc gridSpan="7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My Product Performance Roadmap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212259"/>
                  </a:ext>
                </a:extLst>
              </a:tr>
              <a:tr h="213411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Mr. Melty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N+1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N+2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Competitor 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665051"/>
                  </a:ext>
                </a:extLst>
              </a:tr>
              <a:tr h="134786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Now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Now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5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</a:rPr>
                        <a:t>Application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487550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Material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Mono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Multi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Mono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Impurities (ppm)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&lt;100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786">
                <a:tc gridSpan="7"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</a:rPr>
                        <a:t>Buying Decision Drivers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Ingot</a:t>
                      </a:r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 Weight (kg)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Process Time (hrs)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Mass Ingot Yield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Expected</a:t>
                      </a:r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 Price 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($K)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720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3554">
                <a:tc gridSpan="7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</a:rPr>
                        <a:t>Profitability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68854082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Gross Margin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50%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55%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55%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05145588"/>
                  </a:ext>
                </a:extLst>
              </a:tr>
              <a:tr h="12355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Product Cost ($K)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328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293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D514049B-0444-4FB3-B344-3D9CB79A45FD}"/>
              </a:ext>
            </a:extLst>
          </p:cNvPr>
          <p:cNvGrpSpPr/>
          <p:nvPr/>
        </p:nvGrpSpPr>
        <p:grpSpPr>
          <a:xfrm>
            <a:off x="2678884" y="6508270"/>
            <a:ext cx="6129836" cy="369888"/>
            <a:chOff x="2590801" y="5639594"/>
            <a:chExt cx="6084116" cy="369888"/>
          </a:xfrm>
        </p:grpSpPr>
        <p:sp>
          <p:nvSpPr>
            <p:cNvPr id="5" name="Rectangle 62">
              <a:extLst>
                <a:ext uri="{FF2B5EF4-FFF2-40B4-BE49-F238E27FC236}">
                  <a16:creationId xmlns:a16="http://schemas.microsoft.com/office/drawing/2014/main" id="{83CBE688-CD69-4229-9F88-EF774BD5F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1" y="5748338"/>
              <a:ext cx="506423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6" name="Text Box 63">
              <a:extLst>
                <a:ext uri="{FF2B5EF4-FFF2-40B4-BE49-F238E27FC236}">
                  <a16:creationId xmlns:a16="http://schemas.microsoft.com/office/drawing/2014/main" id="{FE269848-6067-4E5F-A5BD-1DD5C9B35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1628" y="5639594"/>
              <a:ext cx="1394423" cy="36988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Advantage</a:t>
              </a:r>
            </a:p>
          </p:txBody>
        </p:sp>
        <p:sp>
          <p:nvSpPr>
            <p:cNvPr id="7" name="Rectangle 64">
              <a:extLst>
                <a:ext uri="{FF2B5EF4-FFF2-40B4-BE49-F238E27FC236}">
                  <a16:creationId xmlns:a16="http://schemas.microsoft.com/office/drawing/2014/main" id="{F07D1A9C-9611-435F-84B9-E5DFECC1F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899" y="5748338"/>
              <a:ext cx="506423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8" name="Text Box 65">
              <a:extLst>
                <a:ext uri="{FF2B5EF4-FFF2-40B4-BE49-F238E27FC236}">
                  <a16:creationId xmlns:a16="http://schemas.microsoft.com/office/drawing/2014/main" id="{CA79D05A-A65C-4571-806E-5E4B6A110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1726" y="5639594"/>
              <a:ext cx="1046257" cy="36988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Neutral</a:t>
              </a:r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0B617E99-65DE-42FC-ACC0-613550D68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8978" y="5748338"/>
              <a:ext cx="506423" cy="152400"/>
            </a:xfrm>
            <a:prstGeom prst="rect">
              <a:avLst/>
            </a:prstGeom>
            <a:pattFill prst="wd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10" name="Text Box 67">
              <a:extLst>
                <a:ext uri="{FF2B5EF4-FFF2-40B4-BE49-F238E27FC236}">
                  <a16:creationId xmlns:a16="http://schemas.microsoft.com/office/drawing/2014/main" id="{662372D4-5F45-4E01-84DD-9292BBB1A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9805" y="5639594"/>
              <a:ext cx="1695112" cy="36988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Disadvantage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10095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C137-53F0-4434-BD17-F11EC013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49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82CB616-9A32-36A7-500E-020856D19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55</a:t>
            </a:fld>
            <a:endParaRPr lang="en-US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7B9D7310-4F90-4BEF-8A15-5A3A3B1DBA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5113"/>
              </p:ext>
            </p:extLst>
          </p:nvPr>
        </p:nvGraphicFramePr>
        <p:xfrm>
          <a:off x="477473" y="1600201"/>
          <a:ext cx="8229600" cy="3777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14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My Architecture Roadmap</a:t>
                      </a: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</a:endParaRP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</a:endParaRP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</a:endParaRP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130525"/>
                  </a:ext>
                </a:extLst>
              </a:tr>
              <a:tr h="750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Subsystem Name</a:t>
                      </a: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Mr. Melty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Now</a:t>
                      </a: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N+1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N+2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marL="92295" marR="922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Chamber Platform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G5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G5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G6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Cooling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Passive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Active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  <a:ea typeface="+mn-ea"/>
                          <a:cs typeface="+mn-cs"/>
                        </a:rPr>
                        <a:t>Active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iandra GD" panose="020E0502030308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Heaters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Sides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Sides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Top, Sides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Control System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1-Zone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1-Zone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2-Zone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Power Supply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165KVA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165KVA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220KVA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Insulation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Moveable Cage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Moveable Cage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anose="020E0502030308020204" pitchFamily="34" charset="0"/>
                        </a:rPr>
                        <a:t>Moveable Cage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5" name="Group 61">
            <a:extLst>
              <a:ext uri="{FF2B5EF4-FFF2-40B4-BE49-F238E27FC236}">
                <a16:creationId xmlns:a16="http://schemas.microsoft.com/office/drawing/2014/main" id="{28D58287-14D4-4707-8ED5-E17318A2E764}"/>
              </a:ext>
            </a:extLst>
          </p:cNvPr>
          <p:cNvGrpSpPr>
            <a:grpSpLocks/>
          </p:cNvGrpSpPr>
          <p:nvPr/>
        </p:nvGrpSpPr>
        <p:grpSpPr bwMode="auto">
          <a:xfrm>
            <a:off x="2623769" y="5561012"/>
            <a:ext cx="6083304" cy="307976"/>
            <a:chOff x="1296" y="3684"/>
            <a:chExt cx="3832" cy="194"/>
          </a:xfrm>
        </p:grpSpPr>
        <p:sp>
          <p:nvSpPr>
            <p:cNvPr id="6" name="Rectangle 62">
              <a:extLst>
                <a:ext uri="{FF2B5EF4-FFF2-40B4-BE49-F238E27FC236}">
                  <a16:creationId xmlns:a16="http://schemas.microsoft.com/office/drawing/2014/main" id="{C248F90D-0EC0-47CE-B42C-140BDB8B3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733"/>
              <a:ext cx="288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4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7" name="Text Box 63">
              <a:extLst>
                <a:ext uri="{FF2B5EF4-FFF2-40B4-BE49-F238E27FC236}">
                  <a16:creationId xmlns:a16="http://schemas.microsoft.com/office/drawing/2014/main" id="{0E32D08F-25EE-4E32-B4EE-B52A05177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685"/>
              <a:ext cx="505" cy="18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0" dirty="0">
                  <a:solidFill>
                    <a:schemeClr val="tx1"/>
                  </a:solidFill>
                </a:rPr>
                <a:t>Re-Use</a:t>
              </a:r>
            </a:p>
          </p:txBody>
        </p:sp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7F801619-9BC8-48F4-971D-D95CF279D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3733"/>
              <a:ext cx="288" cy="96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4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65">
              <a:extLst>
                <a:ext uri="{FF2B5EF4-FFF2-40B4-BE49-F238E27FC236}">
                  <a16:creationId xmlns:a16="http://schemas.microsoft.com/office/drawing/2014/main" id="{4119FB99-FCC3-425E-A93B-306003512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684"/>
              <a:ext cx="876" cy="19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0" dirty="0">
                  <a:solidFill>
                    <a:schemeClr val="tx1"/>
                  </a:solidFill>
                </a:rPr>
                <a:t>Modify Existing</a:t>
              </a:r>
            </a:p>
          </p:txBody>
        </p:sp>
        <p:sp>
          <p:nvSpPr>
            <p:cNvPr id="10" name="Rectangle 66">
              <a:extLst>
                <a:ext uri="{FF2B5EF4-FFF2-40B4-BE49-F238E27FC236}">
                  <a16:creationId xmlns:a16="http://schemas.microsoft.com/office/drawing/2014/main" id="{9BCE50F9-D7DB-4FE4-99BA-4361E04FC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733"/>
              <a:ext cx="288" cy="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4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Text Box 67">
              <a:extLst>
                <a:ext uri="{FF2B5EF4-FFF2-40B4-BE49-F238E27FC236}">
                  <a16:creationId xmlns:a16="http://schemas.microsoft.com/office/drawing/2014/main" id="{264F8CC0-485E-4E17-BD13-FDCBDA45D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3" y="3684"/>
              <a:ext cx="725" cy="18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0" dirty="0">
                  <a:solidFill>
                    <a:schemeClr val="tx1"/>
                  </a:solidFill>
                </a:rPr>
                <a:t>New 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39459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8406-4D88-45B9-9250-6479CFF2C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35805-3DFF-5329-F603-EAAB8886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1" name="Rectangle 59">
            <a:extLst>
              <a:ext uri="{FF2B5EF4-FFF2-40B4-BE49-F238E27FC236}">
                <a16:creationId xmlns:a16="http://schemas.microsoft.com/office/drawing/2014/main" id="{164001DD-63E6-4531-9028-25A20F339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52128"/>
            <a:ext cx="2438400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324" tIns="45662" rIns="91324" bIns="45662"/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Now</a:t>
            </a: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Material: Multi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Ingot Weight: 700kg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Process Time: 75hr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Yield: 65%</a:t>
            </a:r>
          </a:p>
        </p:txBody>
      </p:sp>
      <p:sp>
        <p:nvSpPr>
          <p:cNvPr id="52" name="Rectangle 62">
            <a:extLst>
              <a:ext uri="{FF2B5EF4-FFF2-40B4-BE49-F238E27FC236}">
                <a16:creationId xmlns:a16="http://schemas.microsoft.com/office/drawing/2014/main" id="{713B6F81-0E4C-44D4-B331-A5A158880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1454" y="4052127"/>
            <a:ext cx="3237946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1324" tIns="45662" rIns="91324" bIns="45662"/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N+1</a:t>
            </a:r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Material: Multi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Ingot Weight: 700kg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Process Time: 70hr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Yield: 70%</a:t>
            </a:r>
          </a:p>
        </p:txBody>
      </p:sp>
      <p:sp>
        <p:nvSpPr>
          <p:cNvPr id="54" name="Rectangle 62">
            <a:extLst>
              <a:ext uri="{FF2B5EF4-FFF2-40B4-BE49-F238E27FC236}">
                <a16:creationId xmlns:a16="http://schemas.microsoft.com/office/drawing/2014/main" id="{708C2FFB-FFC4-410F-96EE-E89497D4B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052127"/>
            <a:ext cx="2008185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1324" tIns="45662" rIns="91324" bIns="45662"/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N+2</a:t>
            </a:r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Material: Mono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Ingot Weight: 700kg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Process Time: 60hr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Yield: 75%</a:t>
            </a:r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6A7A970A-D35B-477C-8FF9-042007EF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8" y="2526998"/>
            <a:ext cx="1797101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324" tIns="45662" rIns="91324" bIns="45662"/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Mr. Melty</a:t>
            </a: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Material: Multi</a:t>
            </a:r>
          </a:p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Ingot Weight: 650kg</a:t>
            </a:r>
          </a:p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Process Time: 65hr</a:t>
            </a:r>
          </a:p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Yield: 75%</a:t>
            </a:r>
          </a:p>
        </p:txBody>
      </p:sp>
      <p:sp>
        <p:nvSpPr>
          <p:cNvPr id="56" name="Rectangle 62">
            <a:extLst>
              <a:ext uri="{FF2B5EF4-FFF2-40B4-BE49-F238E27FC236}">
                <a16:creationId xmlns:a16="http://schemas.microsoft.com/office/drawing/2014/main" id="{AB033BB4-6AEF-4B34-B8B4-E42D27F5F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3947" y="2526998"/>
            <a:ext cx="3490658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1324" tIns="45662" rIns="91324" bIns="45662"/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Maiandra GD" panose="020E0502030308020204" pitchFamily="34" charset="0"/>
                <a:cs typeface="Arial" charset="0"/>
              </a:rPr>
              <a:t>N+1</a:t>
            </a: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Material: Multi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Ingot Weight: 650kg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Process Time: 60hr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Yield: 80%</a:t>
            </a:r>
          </a:p>
          <a:p>
            <a:pPr eaLnBrk="0" hangingPunct="0"/>
            <a:endParaRPr lang="en-US" sz="14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endParaRPr lang="en-US" sz="12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</p:txBody>
      </p:sp>
      <p:sp>
        <p:nvSpPr>
          <p:cNvPr id="57" name="Rectangle 62">
            <a:extLst>
              <a:ext uri="{FF2B5EF4-FFF2-40B4-BE49-F238E27FC236}">
                <a16:creationId xmlns:a16="http://schemas.microsoft.com/office/drawing/2014/main" id="{1A46F602-DE8F-43FA-B0CB-1E209D1B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254" y="2526998"/>
            <a:ext cx="2426732" cy="1371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1324" tIns="45662" rIns="91324" bIns="45662"/>
          <a:lstStyle/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N+2</a:t>
            </a:r>
          </a:p>
          <a:p>
            <a:pPr eaLnBrk="0" hangingPunct="0"/>
            <a:endParaRPr lang="en-US" sz="1200" dirty="0">
              <a:latin typeface="Maiandra GD" panose="020E0502030308020204" pitchFamily="34" charset="0"/>
              <a:cs typeface="Arial" charset="0"/>
            </a:endParaRP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Material: Mono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Ingot Weight: 700kg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Process Time: 55hr</a:t>
            </a:r>
          </a:p>
          <a:p>
            <a:pPr eaLnBrk="0" hangingPunct="0"/>
            <a:r>
              <a:rPr lang="en-US" sz="1400" dirty="0">
                <a:latin typeface="Maiandra GD" panose="020E0502030308020204" pitchFamily="34" charset="0"/>
                <a:cs typeface="Arial" charset="0"/>
              </a:rPr>
              <a:t>Yield: 85%</a:t>
            </a:r>
          </a:p>
          <a:p>
            <a:pPr eaLnBrk="0" hangingPunct="0"/>
            <a:endParaRPr lang="en-US" sz="1100" dirty="0">
              <a:solidFill>
                <a:schemeClr val="tx1"/>
              </a:solidFill>
              <a:latin typeface="Maiandra GD" panose="020E0502030308020204" pitchFamily="34" charset="0"/>
              <a:cs typeface="Arial" charset="0"/>
            </a:endParaRPr>
          </a:p>
        </p:txBody>
      </p:sp>
      <p:sp>
        <p:nvSpPr>
          <p:cNvPr id="60" name="Text Box 67">
            <a:extLst>
              <a:ext uri="{FF2B5EF4-FFF2-40B4-BE49-F238E27FC236}">
                <a16:creationId xmlns:a16="http://schemas.microsoft.com/office/drawing/2014/main" id="{B98D3371-A93F-4298-90BB-02E176820A3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359" y="2890973"/>
            <a:ext cx="1579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My Company</a:t>
            </a:r>
          </a:p>
        </p:txBody>
      </p:sp>
      <p:sp>
        <p:nvSpPr>
          <p:cNvPr id="61" name="Text Box 68">
            <a:extLst>
              <a:ext uri="{FF2B5EF4-FFF2-40B4-BE49-F238E27FC236}">
                <a16:creationId xmlns:a16="http://schemas.microsoft.com/office/drawing/2014/main" id="{CFDB21D9-3158-488C-B764-A7F10004D04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37948" y="441598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Competitor</a:t>
            </a:r>
          </a:p>
        </p:txBody>
      </p:sp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81B8EB04-EA77-467D-B5DB-9582BF372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81402"/>
              </p:ext>
            </p:extLst>
          </p:nvPr>
        </p:nvGraphicFramePr>
        <p:xfrm>
          <a:off x="838198" y="1676400"/>
          <a:ext cx="795178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298">
                  <a:extLst>
                    <a:ext uri="{9D8B030D-6E8A-4147-A177-3AD203B41FA5}">
                      <a16:colId xmlns:a16="http://schemas.microsoft.com/office/drawing/2014/main" val="2062000230"/>
                    </a:ext>
                  </a:extLst>
                </a:gridCol>
                <a:gridCol w="1325298">
                  <a:extLst>
                    <a:ext uri="{9D8B030D-6E8A-4147-A177-3AD203B41FA5}">
                      <a16:colId xmlns:a16="http://schemas.microsoft.com/office/drawing/2014/main" val="3824665118"/>
                    </a:ext>
                  </a:extLst>
                </a:gridCol>
                <a:gridCol w="1325298">
                  <a:extLst>
                    <a:ext uri="{9D8B030D-6E8A-4147-A177-3AD203B41FA5}">
                      <a16:colId xmlns:a16="http://schemas.microsoft.com/office/drawing/2014/main" val="3334268792"/>
                    </a:ext>
                  </a:extLst>
                </a:gridCol>
                <a:gridCol w="1325298">
                  <a:extLst>
                    <a:ext uri="{9D8B030D-6E8A-4147-A177-3AD203B41FA5}">
                      <a16:colId xmlns:a16="http://schemas.microsoft.com/office/drawing/2014/main" val="2965000070"/>
                    </a:ext>
                  </a:extLst>
                </a:gridCol>
                <a:gridCol w="1325298">
                  <a:extLst>
                    <a:ext uri="{9D8B030D-6E8A-4147-A177-3AD203B41FA5}">
                      <a16:colId xmlns:a16="http://schemas.microsoft.com/office/drawing/2014/main" val="2139554310"/>
                    </a:ext>
                  </a:extLst>
                </a:gridCol>
                <a:gridCol w="1325298">
                  <a:extLst>
                    <a:ext uri="{9D8B030D-6E8A-4147-A177-3AD203B41FA5}">
                      <a16:colId xmlns:a16="http://schemas.microsoft.com/office/drawing/2014/main" val="3661373445"/>
                    </a:ext>
                  </a:extLst>
                </a:gridCol>
              </a:tblGrid>
              <a:tr h="290893">
                <a:tc gridSpan="6"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Ingot Growth Furnace Top-Level Product 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ysClr val="windowText" lastClr="000000"/>
                        </a:solidFill>
                        <a:latin typeface="Maiandra GD" panose="020E0502030308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854845"/>
                  </a:ext>
                </a:extLst>
              </a:tr>
              <a:tr h="29089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latin typeface="Maiandra GD" panose="020E0502030308020204" pitchFamily="34" charset="0"/>
                        </a:rPr>
                        <a:t>Year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392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0302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E425A39-AE7C-48C5-93DA-471671CA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3F3E1A-B866-4DA2-B160-CDF15AAD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4D97B-FD55-4469-9BA1-C7C52ABDD3F3}"/>
              </a:ext>
            </a:extLst>
          </p:cNvPr>
          <p:cNvSpPr/>
          <p:nvPr/>
        </p:nvSpPr>
        <p:spPr>
          <a:xfrm>
            <a:off x="1348390" y="2289681"/>
            <a:ext cx="2743200" cy="1143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Business Case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7E758A-92AF-4080-89D1-AFF2BA9C7AD8}"/>
              </a:ext>
            </a:extLst>
          </p:cNvPr>
          <p:cNvSpPr/>
          <p:nvPr/>
        </p:nvSpPr>
        <p:spPr>
          <a:xfrm>
            <a:off x="5105400" y="2295211"/>
            <a:ext cx="2743200" cy="113194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 Requirements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CC120224-5BC3-4E86-BEE7-AB13C5A42F30}"/>
              </a:ext>
            </a:extLst>
          </p:cNvPr>
          <p:cNvSpPr/>
          <p:nvPr/>
        </p:nvSpPr>
        <p:spPr>
          <a:xfrm rot="16200000" flipV="1">
            <a:off x="4358556" y="600577"/>
            <a:ext cx="479878" cy="6500210"/>
          </a:xfrm>
          <a:prstGeom prst="leftBrac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latin typeface="Maiandra GD" panose="020E0502030308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E5897F-7C9A-483D-BF07-A980BFE58E19}"/>
              </a:ext>
            </a:extLst>
          </p:cNvPr>
          <p:cNvSpPr txBox="1"/>
          <p:nvPr/>
        </p:nvSpPr>
        <p:spPr>
          <a:xfrm>
            <a:off x="2262790" y="4171890"/>
            <a:ext cx="465890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Market Requirements Document (MRD)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1E069-51F1-4A05-B559-4767178668B0}"/>
              </a:ext>
            </a:extLst>
          </p:cNvPr>
          <p:cNvSpPr txBox="1"/>
          <p:nvPr/>
        </p:nvSpPr>
        <p:spPr>
          <a:xfrm>
            <a:off x="4419600" y="2630349"/>
            <a:ext cx="391454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Maiandra GD" panose="020E0502030308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74244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A5E88-7A77-4F51-B522-884A58CB8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DDBB9-278A-D33C-A3A6-610A6FDE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A06A56-A71F-413C-9E6A-9422148B704C}"/>
              </a:ext>
            </a:extLst>
          </p:cNvPr>
          <p:cNvSpPr/>
          <p:nvPr/>
        </p:nvSpPr>
        <p:spPr>
          <a:xfrm>
            <a:off x="830225" y="2178493"/>
            <a:ext cx="1828800" cy="109728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Customer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Need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2A7792-6BC7-4F4F-A7E3-C8FEA20C9BF3}"/>
              </a:ext>
            </a:extLst>
          </p:cNvPr>
          <p:cNvSpPr/>
          <p:nvPr/>
        </p:nvSpPr>
        <p:spPr>
          <a:xfrm>
            <a:off x="855035" y="3996690"/>
            <a:ext cx="1779181" cy="10668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Competition’s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Capability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D20E55-4F4B-4C5A-9049-26AB95B8B936}"/>
              </a:ext>
            </a:extLst>
          </p:cNvPr>
          <p:cNvSpPr/>
          <p:nvPr/>
        </p:nvSpPr>
        <p:spPr>
          <a:xfrm>
            <a:off x="3136604" y="2178493"/>
            <a:ext cx="1828800" cy="109728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Maiandra GD" panose="020E0502030308020204" pitchFamily="34" charset="0"/>
              </a:rPr>
              <a:t>Application</a:t>
            </a:r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Requirements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C0459E-58A8-4995-8BBD-9096192761DC}"/>
              </a:ext>
            </a:extLst>
          </p:cNvPr>
          <p:cNvSpPr/>
          <p:nvPr/>
        </p:nvSpPr>
        <p:spPr>
          <a:xfrm>
            <a:off x="3136604" y="3981450"/>
            <a:ext cx="1828800" cy="109728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Vision for Unique Value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49A552-565C-4C81-938F-E4683BF26921}"/>
              </a:ext>
            </a:extLst>
          </p:cNvPr>
          <p:cNvSpPr/>
          <p:nvPr/>
        </p:nvSpPr>
        <p:spPr>
          <a:xfrm>
            <a:off x="5791200" y="3124200"/>
            <a:ext cx="1779181" cy="10668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 Requirements</a:t>
            </a:r>
          </a:p>
        </p:txBody>
      </p:sp>
      <p:cxnSp>
        <p:nvCxnSpPr>
          <p:cNvPr id="19" name="Elbow Connector 39">
            <a:extLst>
              <a:ext uri="{FF2B5EF4-FFF2-40B4-BE49-F238E27FC236}">
                <a16:creationId xmlns:a16="http://schemas.microsoft.com/office/drawing/2014/main" id="{42A9BE55-7716-4B43-A89E-A851017BFA3C}"/>
              </a:ext>
            </a:extLst>
          </p:cNvPr>
          <p:cNvCxnSpPr>
            <a:stCxn id="16" idx="3"/>
            <a:endCxn id="18" idx="1"/>
          </p:cNvCxnSpPr>
          <p:nvPr/>
        </p:nvCxnSpPr>
        <p:spPr>
          <a:xfrm>
            <a:off x="4965404" y="2727133"/>
            <a:ext cx="825796" cy="93046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41">
            <a:extLst>
              <a:ext uri="{FF2B5EF4-FFF2-40B4-BE49-F238E27FC236}">
                <a16:creationId xmlns:a16="http://schemas.microsoft.com/office/drawing/2014/main" id="{96B18981-8C25-42AE-BA1B-90627A9080AF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 flipV="1">
            <a:off x="4965404" y="3657600"/>
            <a:ext cx="825796" cy="872490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8805F27-E597-4F00-B038-D4AD03D58CBF}"/>
              </a:ext>
            </a:extLst>
          </p:cNvPr>
          <p:cNvCxnSpPr>
            <a:stCxn id="15" idx="3"/>
            <a:endCxn id="17" idx="1"/>
          </p:cNvCxnSpPr>
          <p:nvPr/>
        </p:nvCxnSpPr>
        <p:spPr>
          <a:xfrm>
            <a:off x="2634216" y="4530090"/>
            <a:ext cx="502388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7368B5-9449-4664-A4DD-019A8C1A5578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>
            <a:off x="2659025" y="2727133"/>
            <a:ext cx="47757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2990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23CB80C-A7D9-4016-82C2-E008135BF55E}"/>
              </a:ext>
            </a:extLst>
          </p:cNvPr>
          <p:cNvSpPr/>
          <p:nvPr/>
        </p:nvSpPr>
        <p:spPr>
          <a:xfrm>
            <a:off x="3962686" y="2611284"/>
            <a:ext cx="1981200" cy="1732116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Your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965A7-D652-4D9F-B855-6E48B5DC7B0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Figure 53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56B2AA22-CDDD-757F-0C33-08639299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7A1C4-4E0A-443D-AEFE-14BBFFDE03E5}"/>
              </a:ext>
            </a:extLst>
          </p:cNvPr>
          <p:cNvSpPr txBox="1"/>
          <p:nvPr/>
        </p:nvSpPr>
        <p:spPr>
          <a:xfrm>
            <a:off x="7213327" y="1540827"/>
            <a:ext cx="1653018" cy="707886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Buyer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Requirement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793B3A-BBED-498B-B798-A41B244D2B9A}"/>
              </a:ext>
            </a:extLst>
          </p:cNvPr>
          <p:cNvSpPr/>
          <p:nvPr/>
        </p:nvSpPr>
        <p:spPr>
          <a:xfrm>
            <a:off x="2362200" y="1730497"/>
            <a:ext cx="5182172" cy="3757387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BBE0C4-4E67-4B8F-B9C0-DC7B9BAE39EA}"/>
              </a:ext>
            </a:extLst>
          </p:cNvPr>
          <p:cNvSpPr txBox="1"/>
          <p:nvPr/>
        </p:nvSpPr>
        <p:spPr>
          <a:xfrm>
            <a:off x="2667000" y="3277287"/>
            <a:ext cx="914400" cy="40011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Input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FA2CBB-44AA-4957-8B4B-1973EEC56542}"/>
              </a:ext>
            </a:extLst>
          </p:cNvPr>
          <p:cNvSpPr txBox="1"/>
          <p:nvPr/>
        </p:nvSpPr>
        <p:spPr>
          <a:xfrm>
            <a:off x="6281956" y="3277287"/>
            <a:ext cx="997389" cy="40011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Output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DC7784-2F13-46A5-B5FD-D4E08F413A26}"/>
              </a:ext>
            </a:extLst>
          </p:cNvPr>
          <p:cNvSpPr txBox="1"/>
          <p:nvPr/>
        </p:nvSpPr>
        <p:spPr>
          <a:xfrm>
            <a:off x="3574406" y="4671550"/>
            <a:ext cx="2757761" cy="40011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Regulations/Standards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DBFA0F-1742-4842-A1D0-562214C8198C}"/>
              </a:ext>
            </a:extLst>
          </p:cNvPr>
          <p:cNvSpPr txBox="1"/>
          <p:nvPr/>
        </p:nvSpPr>
        <p:spPr>
          <a:xfrm>
            <a:off x="4141205" y="1917944"/>
            <a:ext cx="1624163" cy="40011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Environment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3F9FD1-3A48-4ADC-AA1C-796A8C3B7135}"/>
              </a:ext>
            </a:extLst>
          </p:cNvPr>
          <p:cNvSpPr txBox="1"/>
          <p:nvPr/>
        </p:nvSpPr>
        <p:spPr>
          <a:xfrm>
            <a:off x="1186987" y="4658388"/>
            <a:ext cx="1676400" cy="707886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Design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Specification</a:t>
            </a: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70C714F-7CB5-4FE2-811E-D2999D8EC817}"/>
              </a:ext>
            </a:extLst>
          </p:cNvPr>
          <p:cNvSpPr/>
          <p:nvPr/>
        </p:nvSpPr>
        <p:spPr>
          <a:xfrm>
            <a:off x="2750481" y="4060601"/>
            <a:ext cx="1514670" cy="765652"/>
          </a:xfrm>
          <a:custGeom>
            <a:avLst/>
            <a:gdLst>
              <a:gd name="connsiteX0" fmla="*/ 0 w 2328530"/>
              <a:gd name="connsiteY0" fmla="*/ 1041991 h 1041991"/>
              <a:gd name="connsiteX1" fmla="*/ 946298 w 2328530"/>
              <a:gd name="connsiteY1" fmla="*/ 510363 h 1041991"/>
              <a:gd name="connsiteX2" fmla="*/ 978195 w 2328530"/>
              <a:gd name="connsiteY2" fmla="*/ 765544 h 1041991"/>
              <a:gd name="connsiteX3" fmla="*/ 2328530 w 2328530"/>
              <a:gd name="connsiteY3" fmla="*/ 0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530" h="1041991">
                <a:moveTo>
                  <a:pt x="0" y="1041991"/>
                </a:moveTo>
                <a:cubicBezTo>
                  <a:pt x="391633" y="799214"/>
                  <a:pt x="783266" y="556437"/>
                  <a:pt x="946298" y="510363"/>
                </a:cubicBezTo>
                <a:cubicBezTo>
                  <a:pt x="1109330" y="464289"/>
                  <a:pt x="747823" y="850604"/>
                  <a:pt x="978195" y="765544"/>
                </a:cubicBezTo>
                <a:cubicBezTo>
                  <a:pt x="1208567" y="680484"/>
                  <a:pt x="1768548" y="340242"/>
                  <a:pt x="2328530" y="0"/>
                </a:cubicBez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951C49B8-98D3-4202-AAF4-129C45DDE6AA}"/>
              </a:ext>
            </a:extLst>
          </p:cNvPr>
          <p:cNvSpPr/>
          <p:nvPr/>
        </p:nvSpPr>
        <p:spPr>
          <a:xfrm rot="10037143">
            <a:off x="6342033" y="1969415"/>
            <a:ext cx="1011737" cy="425360"/>
          </a:xfrm>
          <a:custGeom>
            <a:avLst/>
            <a:gdLst>
              <a:gd name="connsiteX0" fmla="*/ 0 w 2328530"/>
              <a:gd name="connsiteY0" fmla="*/ 1041991 h 1041991"/>
              <a:gd name="connsiteX1" fmla="*/ 946298 w 2328530"/>
              <a:gd name="connsiteY1" fmla="*/ 510363 h 1041991"/>
              <a:gd name="connsiteX2" fmla="*/ 978195 w 2328530"/>
              <a:gd name="connsiteY2" fmla="*/ 765544 h 1041991"/>
              <a:gd name="connsiteX3" fmla="*/ 2328530 w 2328530"/>
              <a:gd name="connsiteY3" fmla="*/ 0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530" h="1041991">
                <a:moveTo>
                  <a:pt x="0" y="1041991"/>
                </a:moveTo>
                <a:cubicBezTo>
                  <a:pt x="391633" y="799214"/>
                  <a:pt x="783266" y="556437"/>
                  <a:pt x="946298" y="510363"/>
                </a:cubicBezTo>
                <a:cubicBezTo>
                  <a:pt x="1109330" y="464289"/>
                  <a:pt x="747823" y="850604"/>
                  <a:pt x="978195" y="765544"/>
                </a:cubicBezTo>
                <a:cubicBezTo>
                  <a:pt x="1208567" y="680484"/>
                  <a:pt x="1768548" y="340242"/>
                  <a:pt x="2328530" y="0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6B132B-F840-4521-9E1B-2C1342A3382B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>
            <a:off x="3581400" y="3477342"/>
            <a:ext cx="38128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AE775C9-4982-42B2-8F0D-2BA62F06F956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5943886" y="3477342"/>
            <a:ext cx="338070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1EC701-D51C-498C-9C5C-B4A919FBFF01}"/>
              </a:ext>
            </a:extLst>
          </p:cNvPr>
          <p:cNvCxnSpPr>
            <a:cxnSpLocks/>
            <a:stCxn id="10" idx="2"/>
            <a:endCxn id="6" idx="0"/>
          </p:cNvCxnSpPr>
          <p:nvPr/>
        </p:nvCxnSpPr>
        <p:spPr>
          <a:xfrm flipH="1">
            <a:off x="4953286" y="2318054"/>
            <a:ext cx="1" cy="29323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FBAA435-B893-4A15-806B-A10913B8EC2A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 flipH="1" flipV="1">
            <a:off x="4953286" y="4343400"/>
            <a:ext cx="1" cy="32815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94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BB70E-77DF-47A2-A606-00BF0E9E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3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7D2F763-279F-D253-DE61-5F7E895C5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F332B3-0C83-4413-9081-5BF1E2E26AEC}"/>
              </a:ext>
            </a:extLst>
          </p:cNvPr>
          <p:cNvSpPr/>
          <p:nvPr/>
        </p:nvSpPr>
        <p:spPr>
          <a:xfrm>
            <a:off x="2133600" y="21336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Do First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4C7BC57-6ABC-4937-A6A2-82ED47719919}"/>
              </a:ext>
            </a:extLst>
          </p:cNvPr>
          <p:cNvSpPr/>
          <p:nvPr/>
        </p:nvSpPr>
        <p:spPr>
          <a:xfrm>
            <a:off x="4580626" y="21336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Schedule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46C424-0C54-4483-B9D5-1FDAE43B304D}"/>
              </a:ext>
            </a:extLst>
          </p:cNvPr>
          <p:cNvSpPr/>
          <p:nvPr/>
        </p:nvSpPr>
        <p:spPr>
          <a:xfrm>
            <a:off x="4580626" y="35814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Don’t Do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2274B57-6741-428F-9E23-B83F106CB1EC}"/>
              </a:ext>
            </a:extLst>
          </p:cNvPr>
          <p:cNvSpPr/>
          <p:nvPr/>
        </p:nvSpPr>
        <p:spPr>
          <a:xfrm>
            <a:off x="2133600" y="3581400"/>
            <a:ext cx="2286000" cy="12954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Delegate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BCC6F5-26C8-4001-BF4A-11E0110099A8}"/>
              </a:ext>
            </a:extLst>
          </p:cNvPr>
          <p:cNvSpPr txBox="1"/>
          <p:nvPr/>
        </p:nvSpPr>
        <p:spPr>
          <a:xfrm rot="16200000">
            <a:off x="988512" y="2581245"/>
            <a:ext cx="1316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Important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8FCCE9-F7AF-4FC6-B615-59C52ACF60C2}"/>
              </a:ext>
            </a:extLst>
          </p:cNvPr>
          <p:cNvSpPr txBox="1"/>
          <p:nvPr/>
        </p:nvSpPr>
        <p:spPr>
          <a:xfrm>
            <a:off x="2838018" y="163229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Urgent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FE5DD4-29F1-4F58-910A-7CCB0352594F}"/>
              </a:ext>
            </a:extLst>
          </p:cNvPr>
          <p:cNvSpPr txBox="1"/>
          <p:nvPr/>
        </p:nvSpPr>
        <p:spPr>
          <a:xfrm>
            <a:off x="5051807" y="1632295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Not Urgent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152002-2EF1-4DB0-9212-250CC15150DF}"/>
              </a:ext>
            </a:extLst>
          </p:cNvPr>
          <p:cNvSpPr txBox="1"/>
          <p:nvPr/>
        </p:nvSpPr>
        <p:spPr>
          <a:xfrm rot="16200000">
            <a:off x="887092" y="3875157"/>
            <a:ext cx="1316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Not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Important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3A1D9D1-30FE-4E63-8A2A-1F44B498421C}"/>
              </a:ext>
            </a:extLst>
          </p:cNvPr>
          <p:cNvCxnSpPr>
            <a:cxnSpLocks/>
          </p:cNvCxnSpPr>
          <p:nvPr/>
        </p:nvCxnSpPr>
        <p:spPr>
          <a:xfrm>
            <a:off x="4495800" y="1676400"/>
            <a:ext cx="0" cy="32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D9F869-9577-4540-84D1-98B88C7E895D}"/>
              </a:ext>
            </a:extLst>
          </p:cNvPr>
          <p:cNvCxnSpPr/>
          <p:nvPr/>
        </p:nvCxnSpPr>
        <p:spPr>
          <a:xfrm>
            <a:off x="1295400" y="3505200"/>
            <a:ext cx="55712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FA1197D-5F41-4EE4-8BFB-0E5030699352}"/>
              </a:ext>
            </a:extLst>
          </p:cNvPr>
          <p:cNvSpPr txBox="1"/>
          <p:nvPr/>
        </p:nvSpPr>
        <p:spPr>
          <a:xfrm>
            <a:off x="2162838" y="2156405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19FE7F-DB73-42F8-A5BD-42D8FB935D44}"/>
              </a:ext>
            </a:extLst>
          </p:cNvPr>
          <p:cNvSpPr txBox="1"/>
          <p:nvPr/>
        </p:nvSpPr>
        <p:spPr>
          <a:xfrm>
            <a:off x="2163639" y="3632006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C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A3BFB0D-F528-41B0-BD04-6801B29B43DF}"/>
              </a:ext>
            </a:extLst>
          </p:cNvPr>
          <p:cNvCxnSpPr>
            <a:cxnSpLocks/>
          </p:cNvCxnSpPr>
          <p:nvPr/>
        </p:nvCxnSpPr>
        <p:spPr>
          <a:xfrm>
            <a:off x="4495800" y="1676400"/>
            <a:ext cx="0" cy="32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BE105E1-D708-440F-BFE3-2F3F97D233D5}"/>
              </a:ext>
            </a:extLst>
          </p:cNvPr>
          <p:cNvSpPr txBox="1"/>
          <p:nvPr/>
        </p:nvSpPr>
        <p:spPr>
          <a:xfrm>
            <a:off x="4622119" y="215640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9A6C5C-9A90-4FC7-8C31-0C75B234F2AA}"/>
              </a:ext>
            </a:extLst>
          </p:cNvPr>
          <p:cNvSpPr txBox="1"/>
          <p:nvPr/>
        </p:nvSpPr>
        <p:spPr>
          <a:xfrm>
            <a:off x="4606089" y="3632006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529573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54EC7-F71C-503D-C190-4B674B79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2" name="Rectangle 59"/>
          <p:cNvSpPr>
            <a:spLocks noChangeArrowheads="1"/>
          </p:cNvSpPr>
          <p:nvPr/>
        </p:nvSpPr>
        <p:spPr bwMode="auto">
          <a:xfrm>
            <a:off x="685800" y="2709874"/>
            <a:ext cx="3511685" cy="386658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lIns="91324" tIns="45662" rIns="91324" bIns="45662" anchor="ctr"/>
          <a:lstStyle/>
          <a:p>
            <a:pPr algn="ctr" eaLnBrk="0" hangingPunct="0"/>
            <a:r>
              <a:rPr lang="en-US" sz="2000" dirty="0">
                <a:latin typeface="Maiandra GD" panose="020E0502030308020204" pitchFamily="34" charset="0"/>
                <a:cs typeface="Arial" charset="0"/>
              </a:rPr>
              <a:t>Current Product (N)</a:t>
            </a:r>
          </a:p>
        </p:txBody>
      </p:sp>
      <p:sp>
        <p:nvSpPr>
          <p:cNvPr id="53" name="Rectangle 62"/>
          <p:cNvSpPr>
            <a:spLocks noChangeArrowheads="1"/>
          </p:cNvSpPr>
          <p:nvPr/>
        </p:nvSpPr>
        <p:spPr bwMode="auto">
          <a:xfrm>
            <a:off x="4267200" y="3187537"/>
            <a:ext cx="2667000" cy="386658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lIns="91324" tIns="45662" rIns="91324" bIns="45662" anchor="ctr"/>
          <a:lstStyle/>
          <a:p>
            <a:pPr algn="ctr" eaLnBrk="0" hangingPunct="0"/>
            <a:r>
              <a:rPr lang="en-US" sz="2000" dirty="0">
                <a:latin typeface="Maiandra GD" panose="020E0502030308020204" pitchFamily="34" charset="0"/>
                <a:cs typeface="Arial" charset="0"/>
              </a:rPr>
              <a:t>N+1</a:t>
            </a:r>
          </a:p>
        </p:txBody>
      </p:sp>
      <p:sp>
        <p:nvSpPr>
          <p:cNvPr id="54" name="Rectangle 62"/>
          <p:cNvSpPr>
            <a:spLocks noChangeArrowheads="1"/>
          </p:cNvSpPr>
          <p:nvPr/>
        </p:nvSpPr>
        <p:spPr bwMode="auto">
          <a:xfrm>
            <a:off x="7003669" y="3780803"/>
            <a:ext cx="1786307" cy="38665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324" tIns="45662" rIns="91324" bIns="45662" anchor="ctr"/>
          <a:lstStyle/>
          <a:p>
            <a:pPr algn="ctr" eaLnBrk="0" hangingPunct="0"/>
            <a:r>
              <a:rPr lang="en-US" sz="2000" dirty="0">
                <a:latin typeface="Maiandra GD" panose="020E0502030308020204" pitchFamily="34" charset="0"/>
                <a:cs typeface="Arial" charset="0"/>
              </a:rPr>
              <a:t>N+2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657600" y="3780803"/>
            <a:ext cx="3276600" cy="386658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Product Development</a:t>
            </a:r>
          </a:p>
        </p:txBody>
      </p:sp>
      <p:sp>
        <p:nvSpPr>
          <p:cNvPr id="60" name="Diamond 59"/>
          <p:cNvSpPr/>
          <p:nvPr/>
        </p:nvSpPr>
        <p:spPr>
          <a:xfrm>
            <a:off x="6858000" y="4473714"/>
            <a:ext cx="276344" cy="309327"/>
          </a:xfrm>
          <a:prstGeom prst="diamond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37839" y="4473714"/>
            <a:ext cx="171025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N+2 Market Introduction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44878" y="4473714"/>
            <a:ext cx="1454244" cy="70788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N+2 MRD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Due</a:t>
            </a:r>
          </a:p>
        </p:txBody>
      </p:sp>
      <p:sp>
        <p:nvSpPr>
          <p:cNvPr id="64" name="Diamond 63"/>
          <p:cNvSpPr/>
          <p:nvPr/>
        </p:nvSpPr>
        <p:spPr>
          <a:xfrm>
            <a:off x="3531393" y="4473714"/>
            <a:ext cx="276344" cy="309327"/>
          </a:xfrm>
          <a:prstGeom prst="diamond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6119E6-A500-4F71-B489-F8557B48E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65062"/>
              </p:ext>
            </p:extLst>
          </p:nvPr>
        </p:nvGraphicFramePr>
        <p:xfrm>
          <a:off x="685800" y="1780977"/>
          <a:ext cx="81041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511">
                  <a:extLst>
                    <a:ext uri="{9D8B030D-6E8A-4147-A177-3AD203B41FA5}">
                      <a16:colId xmlns:a16="http://schemas.microsoft.com/office/drawing/2014/main" val="616042957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3183852050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191266866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4189107420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3144454179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3060168546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327498421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3452373732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1843591645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571761259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63328407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3216739063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1373515977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956232662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4179035728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71135906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Maiandra GD" panose="020E0502030308020204" pitchFamily="34" charset="0"/>
                        </a:rPr>
                        <a:t>Year 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949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aiandra GD" panose="020E0502030308020204" pitchFamily="34" charset="0"/>
                        </a:rPr>
                        <a:t>Q4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9201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7547B3BC-3BC0-46E8-AB1B-F219110FA3D4}"/>
              </a:ext>
            </a:extLst>
          </p:cNvPr>
          <p:cNvSpPr/>
          <p:nvPr/>
        </p:nvSpPr>
        <p:spPr>
          <a:xfrm>
            <a:off x="685799" y="3780803"/>
            <a:ext cx="2914217" cy="386658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</a:rPr>
              <a:t>MRD Development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84449F-27A1-4B4E-81F6-197FB80A3784}"/>
              </a:ext>
            </a:extLst>
          </p:cNvPr>
          <p:cNvSpPr txBox="1"/>
          <p:nvPr/>
        </p:nvSpPr>
        <p:spPr>
          <a:xfrm>
            <a:off x="886974" y="4473714"/>
            <a:ext cx="1454244" cy="70788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Maiandra GD" panose="020E0502030308020204" pitchFamily="34" charset="0"/>
              </a:rPr>
              <a:t>N+2 MRD </a:t>
            </a:r>
          </a:p>
          <a:p>
            <a:pPr algn="ctr"/>
            <a:r>
              <a:rPr lang="en-US" sz="2000" dirty="0">
                <a:latin typeface="Maiandra GD" panose="020E0502030308020204" pitchFamily="34" charset="0"/>
              </a:rPr>
              <a:t>Start</a:t>
            </a: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33F69CDA-8E18-4871-B006-FB4D829C13AC}"/>
              </a:ext>
            </a:extLst>
          </p:cNvPr>
          <p:cNvSpPr/>
          <p:nvPr/>
        </p:nvSpPr>
        <p:spPr>
          <a:xfrm>
            <a:off x="573489" y="4473714"/>
            <a:ext cx="276344" cy="309327"/>
          </a:xfrm>
          <a:prstGeom prst="diamond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799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4CFB-0664-42E3-A3AE-3E7554BC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51178-EC9C-1C21-5DCD-6297793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61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267208-1631-4150-F65E-1D25DBBF886D}"/>
              </a:ext>
            </a:extLst>
          </p:cNvPr>
          <p:cNvGrpSpPr/>
          <p:nvPr/>
        </p:nvGrpSpPr>
        <p:grpSpPr>
          <a:xfrm>
            <a:off x="1600200" y="1417638"/>
            <a:ext cx="5105400" cy="4643159"/>
            <a:chOff x="1390591" y="2180406"/>
            <a:chExt cx="5315009" cy="292234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E319C5-5B36-4A60-8555-9D627FBDF173}"/>
                </a:ext>
              </a:extLst>
            </p:cNvPr>
            <p:cNvSpPr/>
            <p:nvPr/>
          </p:nvSpPr>
          <p:spPr>
            <a:xfrm>
              <a:off x="4953000" y="4483916"/>
              <a:ext cx="1752600" cy="618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Upgrade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25 units/</a:t>
              </a:r>
              <a:r>
                <a:rPr lang="en-US" sz="2000" dirty="0" err="1">
                  <a:solidFill>
                    <a:schemeClr val="tx1"/>
                  </a:solidFill>
                  <a:latin typeface="Maiandra GD" panose="020E0502030308020204" pitchFamily="34" charset="0"/>
                </a:rPr>
                <a:t>hr</a:t>
              </a:r>
              <a:endParaRPr lang="en-US" sz="20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4407C08-99E4-47FE-B266-396C3D23FE52}"/>
                </a:ext>
              </a:extLst>
            </p:cNvPr>
            <p:cNvSpPr/>
            <p:nvPr/>
          </p:nvSpPr>
          <p:spPr>
            <a:xfrm>
              <a:off x="4953000" y="3775973"/>
              <a:ext cx="1752600" cy="64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Upgrade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25 units/</a:t>
              </a:r>
              <a:r>
                <a:rPr lang="en-US" sz="2000" dirty="0" err="1">
                  <a:solidFill>
                    <a:schemeClr val="tx1"/>
                  </a:solidFill>
                  <a:latin typeface="Maiandra GD" panose="020E0502030308020204" pitchFamily="34" charset="0"/>
                </a:rPr>
                <a:t>hr</a:t>
              </a:r>
              <a:endParaRPr lang="en-US" sz="20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492CC7A-C7D2-4EE6-8760-76A35C879300}"/>
                </a:ext>
              </a:extLst>
            </p:cNvPr>
            <p:cNvSpPr/>
            <p:nvPr/>
          </p:nvSpPr>
          <p:spPr>
            <a:xfrm>
              <a:off x="4953000" y="3068029"/>
              <a:ext cx="1752600" cy="64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Upgrade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25 units/</a:t>
              </a:r>
              <a:r>
                <a:rPr lang="en-US" sz="2000" dirty="0" err="1">
                  <a:solidFill>
                    <a:schemeClr val="tx1"/>
                  </a:solidFill>
                  <a:latin typeface="Maiandra GD" panose="020E0502030308020204" pitchFamily="34" charset="0"/>
                </a:rPr>
                <a:t>hr</a:t>
              </a:r>
              <a:endParaRPr lang="en-US" sz="20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A75ACF3-62DC-48B0-B135-EDD7657FC9AC}"/>
                </a:ext>
              </a:extLst>
            </p:cNvPr>
            <p:cNvSpPr/>
            <p:nvPr/>
          </p:nvSpPr>
          <p:spPr>
            <a:xfrm>
              <a:off x="4953000" y="2360085"/>
              <a:ext cx="1752600" cy="64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Upgrade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25 units/</a:t>
              </a:r>
              <a:r>
                <a:rPr lang="en-US" sz="2000" dirty="0" err="1">
                  <a:solidFill>
                    <a:schemeClr val="tx1"/>
                  </a:solidFill>
                  <a:latin typeface="Maiandra GD" panose="020E0502030308020204" pitchFamily="34" charset="0"/>
                </a:rPr>
                <a:t>hr</a:t>
              </a:r>
              <a:endParaRPr lang="en-US" sz="20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510D758-7282-48E3-9E74-DB09BC5E1411}"/>
                </a:ext>
              </a:extLst>
            </p:cNvPr>
            <p:cNvSpPr txBox="1"/>
            <p:nvPr/>
          </p:nvSpPr>
          <p:spPr>
            <a:xfrm>
              <a:off x="1889336" y="2180406"/>
              <a:ext cx="7200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$4M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927EC70-66FD-4B2F-A554-5A21D324DC89}"/>
                </a:ext>
              </a:extLst>
            </p:cNvPr>
            <p:cNvSpPr txBox="1"/>
            <p:nvPr/>
          </p:nvSpPr>
          <p:spPr>
            <a:xfrm>
              <a:off x="1889336" y="2886687"/>
              <a:ext cx="7200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$3M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E431585-576E-4120-89D6-A5E2A0272AF1}"/>
                </a:ext>
              </a:extLst>
            </p:cNvPr>
            <p:cNvSpPr txBox="1"/>
            <p:nvPr/>
          </p:nvSpPr>
          <p:spPr>
            <a:xfrm>
              <a:off x="1889336" y="3592968"/>
              <a:ext cx="7200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$2M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B55D894-5796-4736-B0F7-358344A18911}"/>
                </a:ext>
              </a:extLst>
            </p:cNvPr>
            <p:cNvSpPr txBox="1"/>
            <p:nvPr/>
          </p:nvSpPr>
          <p:spPr>
            <a:xfrm>
              <a:off x="1889336" y="4299250"/>
              <a:ext cx="6767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$1M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DA5F5CC-3CAF-4C0A-8906-3BDC2754472C}"/>
                </a:ext>
              </a:extLst>
            </p:cNvPr>
            <p:cNvSpPr txBox="1"/>
            <p:nvPr/>
          </p:nvSpPr>
          <p:spPr>
            <a:xfrm rot="16200000">
              <a:off x="1192812" y="3365954"/>
              <a:ext cx="7956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Value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0A60E45-0AC7-4975-A9D0-40D05E05D1FF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V="1">
              <a:off x="2609405" y="2360086"/>
              <a:ext cx="2334158" cy="203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0EB8DDE-BBE6-4042-9D84-7F776738CB38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 flipV="1">
              <a:off x="2609405" y="3084204"/>
              <a:ext cx="2334157" cy="253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A6FAD64-160A-4696-A243-5BAB1357FB6F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 flipV="1">
              <a:off x="2609405" y="3775974"/>
              <a:ext cx="2343595" cy="1704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F94C9B3-AA58-4854-8CC2-2D4884F27C1D}"/>
                </a:ext>
              </a:extLst>
            </p:cNvPr>
            <p:cNvCxnSpPr>
              <a:cxnSpLocks/>
              <a:stCxn id="40" idx="3"/>
            </p:cNvCxnSpPr>
            <p:nvPr/>
          </p:nvCxnSpPr>
          <p:spPr>
            <a:xfrm flipV="1">
              <a:off x="2566124" y="4494630"/>
              <a:ext cx="2386876" cy="46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7CCFCFF-F78E-4CD3-9E7B-A35BEBCD79F2}"/>
                </a:ext>
              </a:extLst>
            </p:cNvPr>
            <p:cNvSpPr/>
            <p:nvPr/>
          </p:nvSpPr>
          <p:spPr>
            <a:xfrm>
              <a:off x="3039863" y="2360086"/>
              <a:ext cx="1752600" cy="27426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Original Systems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  <a:latin typeface="Maiandra GD" panose="020E0502030308020204" pitchFamily="34" charset="0"/>
                </a:rPr>
                <a:t>100 units/</a:t>
              </a:r>
              <a:r>
                <a:rPr lang="en-US" sz="2000" dirty="0" err="1">
                  <a:solidFill>
                    <a:schemeClr val="tx1"/>
                  </a:solidFill>
                  <a:latin typeface="Maiandra GD" panose="020E0502030308020204" pitchFamily="34" charset="0"/>
                </a:rPr>
                <a:t>hr</a:t>
              </a:r>
              <a:endParaRPr lang="en-US" sz="2000" dirty="0">
                <a:solidFill>
                  <a:schemeClr val="tx1"/>
                </a:solidFill>
                <a:latin typeface="Maiandra GD" panose="020E0502030308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1615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44FA48-3CDA-F001-5362-B558A5D09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1600200"/>
            <a:ext cx="4343400" cy="401955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87992456-CF30-432D-61DF-CBCA1675C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F52289-6280-9DEC-5F9F-03DC1C14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7DA970-A0C8-7FBB-C23A-FB98154C97C4}"/>
              </a:ext>
            </a:extLst>
          </p:cNvPr>
          <p:cNvSpPr txBox="1"/>
          <p:nvPr/>
        </p:nvSpPr>
        <p:spPr>
          <a:xfrm>
            <a:off x="2400300" y="5715000"/>
            <a:ext cx="43156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For source data and calculations, see </a:t>
            </a:r>
            <a:r>
              <a:rPr lang="en-US" sz="1100" i="1" dirty="0"/>
              <a:t>Essential Value Models.xlsx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58577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E7D3-F7CC-4D4A-9D3E-E23F6200E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978A1-4CB3-5D01-5251-4EB58A02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63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4875851-7E70-ECCE-4D5A-DF1AD95AD254}"/>
              </a:ext>
            </a:extLst>
          </p:cNvPr>
          <p:cNvGrpSpPr/>
          <p:nvPr/>
        </p:nvGrpSpPr>
        <p:grpSpPr>
          <a:xfrm>
            <a:off x="1257320" y="1066800"/>
            <a:ext cx="6147499" cy="5029062"/>
            <a:chOff x="1257320" y="1464967"/>
            <a:chExt cx="6147499" cy="4326095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0DF1FAD4-7734-4511-90F0-07F06F309ACE}"/>
                </a:ext>
              </a:extLst>
            </p:cNvPr>
            <p:cNvCxnSpPr>
              <a:cxnSpLocks/>
            </p:cNvCxnSpPr>
            <p:nvPr/>
          </p:nvCxnSpPr>
          <p:spPr>
            <a:xfrm>
              <a:off x="4935210" y="3156162"/>
              <a:ext cx="0" cy="117659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924E77-F916-4A32-A0E2-A2E115DAE725}"/>
                </a:ext>
              </a:extLst>
            </p:cNvPr>
            <p:cNvSpPr txBox="1"/>
            <p:nvPr/>
          </p:nvSpPr>
          <p:spPr>
            <a:xfrm rot="16200000">
              <a:off x="1059541" y="3352223"/>
              <a:ext cx="7956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Value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8EE66E1-C90E-49C2-A212-9FCE3754266D}"/>
                </a:ext>
              </a:extLst>
            </p:cNvPr>
            <p:cNvSpPr txBox="1"/>
            <p:nvPr/>
          </p:nvSpPr>
          <p:spPr>
            <a:xfrm>
              <a:off x="2752609" y="5083176"/>
              <a:ext cx="12843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What we </a:t>
              </a:r>
            </a:p>
            <a:p>
              <a:r>
                <a:rPr lang="en-US" sz="2000" dirty="0">
                  <a:latin typeface="Maiandra GD" panose="020E0502030308020204" pitchFamily="34" charset="0"/>
                </a:rPr>
                <a:t>promised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C60CA51-57A9-4CAA-AB71-4AE4DDD0D2BD}"/>
                </a:ext>
              </a:extLst>
            </p:cNvPr>
            <p:cNvSpPr txBox="1"/>
            <p:nvPr/>
          </p:nvSpPr>
          <p:spPr>
            <a:xfrm>
              <a:off x="4293047" y="5083176"/>
              <a:ext cx="12843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What we </a:t>
              </a:r>
            </a:p>
            <a:p>
              <a:r>
                <a:rPr lang="en-US" sz="2000" dirty="0">
                  <a:latin typeface="Maiandra GD" panose="020E0502030308020204" pitchFamily="34" charset="0"/>
                </a:rPr>
                <a:t>delivered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3FB3C6B-FCD6-4F90-A5B3-89962ECDF50F}"/>
                </a:ext>
              </a:extLst>
            </p:cNvPr>
            <p:cNvSpPr txBox="1"/>
            <p:nvPr/>
          </p:nvSpPr>
          <p:spPr>
            <a:xfrm>
              <a:off x="6019503" y="5083176"/>
              <a:ext cx="13853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What the </a:t>
              </a:r>
            </a:p>
            <a:p>
              <a:r>
                <a:rPr lang="en-US" sz="2000" dirty="0">
                  <a:latin typeface="Maiandra GD" panose="020E0502030308020204" pitchFamily="34" charset="0"/>
                </a:rPr>
                <a:t>fix delivers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C8F74E-4C03-4E32-B34B-35D22E315262}"/>
                </a:ext>
              </a:extLst>
            </p:cNvPr>
            <p:cNvSpPr txBox="1"/>
            <p:nvPr/>
          </p:nvSpPr>
          <p:spPr>
            <a:xfrm>
              <a:off x="2505208" y="1464967"/>
              <a:ext cx="1707519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Can we get </a:t>
              </a:r>
            </a:p>
            <a:p>
              <a:r>
                <a:rPr lang="en-US" sz="2000" dirty="0">
                  <a:latin typeface="Maiandra GD" panose="020E0502030308020204" pitchFamily="34" charset="0"/>
                </a:rPr>
                <a:t> paid for this?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B445F7-8074-4CBA-B0C7-4029467BB12A}"/>
                </a:ext>
              </a:extLst>
            </p:cNvPr>
            <p:cNvSpPr txBox="1"/>
            <p:nvPr/>
          </p:nvSpPr>
          <p:spPr>
            <a:xfrm>
              <a:off x="1643252" y="2893367"/>
              <a:ext cx="7200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$4M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C38EF8B-5703-4AEC-B514-C5A9CBFB2B76}"/>
                </a:ext>
              </a:extLst>
            </p:cNvPr>
            <p:cNvSpPr txBox="1"/>
            <p:nvPr/>
          </p:nvSpPr>
          <p:spPr>
            <a:xfrm>
              <a:off x="1642410" y="2096247"/>
              <a:ext cx="7200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$5M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466FEA-99D7-4D61-9BCE-8A0C9A61CEE9}"/>
                </a:ext>
              </a:extLst>
            </p:cNvPr>
            <p:cNvSpPr/>
            <p:nvPr/>
          </p:nvSpPr>
          <p:spPr>
            <a:xfrm>
              <a:off x="2780468" y="3124200"/>
              <a:ext cx="1066800" cy="19589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FBC011E-D218-479C-A911-ADE6BD795F6E}"/>
                </a:ext>
              </a:extLst>
            </p:cNvPr>
            <p:cNvSpPr/>
            <p:nvPr/>
          </p:nvSpPr>
          <p:spPr>
            <a:xfrm>
              <a:off x="4401810" y="4363406"/>
              <a:ext cx="1066800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4A9BA78-BA84-4E59-9C11-1433291702C4}"/>
                </a:ext>
              </a:extLst>
            </p:cNvPr>
            <p:cNvSpPr/>
            <p:nvPr/>
          </p:nvSpPr>
          <p:spPr>
            <a:xfrm>
              <a:off x="6051177" y="2273400"/>
              <a:ext cx="1066800" cy="28262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CDBA8A3-566F-4173-A69E-263E2E28E16F}"/>
                </a:ext>
              </a:extLst>
            </p:cNvPr>
            <p:cNvCxnSpPr/>
            <p:nvPr/>
          </p:nvCxnSpPr>
          <p:spPr>
            <a:xfrm>
              <a:off x="2590801" y="2286000"/>
              <a:ext cx="342870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F028D8D-FC77-41F4-80EE-201123F3C056}"/>
                </a:ext>
              </a:extLst>
            </p:cNvPr>
            <p:cNvCxnSpPr/>
            <p:nvPr/>
          </p:nvCxnSpPr>
          <p:spPr>
            <a:xfrm>
              <a:off x="2590801" y="3104625"/>
              <a:ext cx="342870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D0E5DD5-2276-4D19-A313-23E1171762CD}"/>
                </a:ext>
              </a:extLst>
            </p:cNvPr>
            <p:cNvCxnSpPr/>
            <p:nvPr/>
          </p:nvCxnSpPr>
          <p:spPr>
            <a:xfrm>
              <a:off x="4935210" y="2315293"/>
              <a:ext cx="0" cy="78716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0DFCB7F-E207-4D3D-9943-3C64523E13FC}"/>
                </a:ext>
              </a:extLst>
            </p:cNvPr>
            <p:cNvSpPr txBox="1"/>
            <p:nvPr/>
          </p:nvSpPr>
          <p:spPr>
            <a:xfrm>
              <a:off x="4391632" y="3444708"/>
              <a:ext cx="1087157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What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we owe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6386B5C-D194-46D2-8E8A-CB9CADB1113C}"/>
                </a:ext>
              </a:extLst>
            </p:cNvPr>
            <p:cNvSpPr txBox="1"/>
            <p:nvPr/>
          </p:nvSpPr>
          <p:spPr>
            <a:xfrm>
              <a:off x="4103084" y="2524210"/>
              <a:ext cx="1598836" cy="39578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Maiandra GD" panose="020E0502030308020204" pitchFamily="34" charset="0"/>
                </a:rPr>
                <a:t>Added value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05CBE52-00EE-4367-803B-A0D8A4615D8F}"/>
                </a:ext>
              </a:extLst>
            </p:cNvPr>
            <p:cNvSpPr/>
            <p:nvPr/>
          </p:nvSpPr>
          <p:spPr>
            <a:xfrm flipH="1">
              <a:off x="4127133" y="1856741"/>
              <a:ext cx="587230" cy="562063"/>
            </a:xfrm>
            <a:custGeom>
              <a:avLst/>
              <a:gdLst>
                <a:gd name="connsiteX0" fmla="*/ 587230 w 587230"/>
                <a:gd name="connsiteY0" fmla="*/ 0 h 562063"/>
                <a:gd name="connsiteX1" fmla="*/ 142613 w 587230"/>
                <a:gd name="connsiteY1" fmla="*/ 243281 h 562063"/>
                <a:gd name="connsiteX2" fmla="*/ 327171 w 587230"/>
                <a:gd name="connsiteY2" fmla="*/ 302004 h 562063"/>
                <a:gd name="connsiteX3" fmla="*/ 0 w 587230"/>
                <a:gd name="connsiteY3" fmla="*/ 562063 h 562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230" h="562063">
                  <a:moveTo>
                    <a:pt x="587230" y="0"/>
                  </a:moveTo>
                  <a:cubicBezTo>
                    <a:pt x="386593" y="96473"/>
                    <a:pt x="185956" y="192947"/>
                    <a:pt x="142613" y="243281"/>
                  </a:cubicBezTo>
                  <a:cubicBezTo>
                    <a:pt x="99270" y="293615"/>
                    <a:pt x="350940" y="248874"/>
                    <a:pt x="327171" y="302004"/>
                  </a:cubicBezTo>
                  <a:cubicBezTo>
                    <a:pt x="303402" y="355134"/>
                    <a:pt x="151701" y="458598"/>
                    <a:pt x="0" y="562063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4438316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1920A61-1024-4408-A08C-82EDEC3D95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V: Product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0AF2D-C3DD-2B5F-996F-AF1D220070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C3DD21-9E95-0C17-B569-23E60836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619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9EAAF4-CB9E-43F0-8B2D-C1B76773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58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8DA5CAD-6B26-A1AA-582A-90CAAC57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65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632BC2-CF09-4B50-A820-435B2E1C7C3A}"/>
              </a:ext>
            </a:extLst>
          </p:cNvPr>
          <p:cNvGrpSpPr/>
          <p:nvPr/>
        </p:nvGrpSpPr>
        <p:grpSpPr>
          <a:xfrm>
            <a:off x="514132" y="1981200"/>
            <a:ext cx="7944068" cy="3368041"/>
            <a:chOff x="514132" y="1988877"/>
            <a:chExt cx="7944068" cy="302864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827008-E0B8-4D7E-BBA6-BFF94FD28D04}"/>
                </a:ext>
              </a:extLst>
            </p:cNvPr>
            <p:cNvSpPr/>
            <p:nvPr/>
          </p:nvSpPr>
          <p:spPr>
            <a:xfrm>
              <a:off x="1981358" y="3186612"/>
              <a:ext cx="6400800" cy="12005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E4F98C-72C8-4DB3-8F04-D43822FF46A1}"/>
                </a:ext>
              </a:extLst>
            </p:cNvPr>
            <p:cNvSpPr/>
            <p:nvPr/>
          </p:nvSpPr>
          <p:spPr>
            <a:xfrm>
              <a:off x="1981200" y="2400006"/>
              <a:ext cx="6400800" cy="697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7" name="Content Placeholder 6">
              <a:extLst>
                <a:ext uri="{FF2B5EF4-FFF2-40B4-BE49-F238E27FC236}">
                  <a16:creationId xmlns:a16="http://schemas.microsoft.com/office/drawing/2014/main" id="{0368D827-1DBC-4574-A37A-00AC56FBF756}"/>
                </a:ext>
              </a:extLst>
            </p:cNvPr>
            <p:cNvSpPr txBox="1">
              <a:spLocks/>
            </p:cNvSpPr>
            <p:nvPr/>
          </p:nvSpPr>
          <p:spPr>
            <a:xfrm>
              <a:off x="2057400" y="2456597"/>
              <a:ext cx="6248400" cy="2560925"/>
            </a:xfrm>
            <a:prstGeom prst="rect">
              <a:avLst/>
            </a:prstGeom>
          </p:spPr>
          <p:txBody>
            <a:bodyPr anchor="t">
              <a:normAutofit/>
            </a:bodyPr>
            <a:lstStyle>
              <a:lvl1pPr marL="342900" indent="-342900" algn="l" rtl="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–"/>
                <a:defRPr sz="2400" kern="1200">
                  <a:solidFill>
                    <a:srgbClr val="25406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rgbClr val="25406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–"/>
                <a:defRPr kern="1200">
                  <a:solidFill>
                    <a:srgbClr val="25406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»"/>
                <a:defRPr kern="1200">
                  <a:solidFill>
                    <a:srgbClr val="25406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2000" dirty="0">
                  <a:latin typeface="Maiandra GD" panose="020E0502030308020204" pitchFamily="34" charset="0"/>
                </a:rPr>
                <a:t>Mr. Melty saves PV wafer manufacturers ~15% in capital expense. Its:</a:t>
              </a:r>
            </a:p>
            <a:p>
              <a:pPr>
                <a:spcBef>
                  <a:spcPts val="600"/>
                </a:spcBef>
                <a:spcAft>
                  <a:spcPts val="1200"/>
                </a:spcAft>
              </a:pPr>
              <a:r>
                <a:rPr lang="en-US" sz="2000" dirty="0">
                  <a:latin typeface="Maiandra GD" panose="020E0502030308020204" pitchFamily="34" charset="0"/>
                </a:rPr>
                <a:t>5 kW rhenium heater produces fastest cycle times.</a:t>
              </a:r>
            </a:p>
            <a:p>
              <a:pPr>
                <a:spcAft>
                  <a:spcPts val="1200"/>
                </a:spcAft>
              </a:pPr>
              <a:r>
                <a:rPr lang="en-US" sz="2000" dirty="0">
                  <a:latin typeface="Maiandra GD" panose="020E0502030308020204" pitchFamily="34" charset="0"/>
                </a:rPr>
                <a:t>Closed-loop, dual-zone temperature control ensures the </a:t>
              </a:r>
              <a:r>
                <a:rPr lang="en-US" sz="2000">
                  <a:latin typeface="Maiandra GD" panose="020E0502030308020204" pitchFamily="34" charset="0"/>
                </a:rPr>
                <a:t>highest yields.</a:t>
              </a:r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DF4F17-43A6-4CB6-8BD9-F306CCB4BAF2}"/>
                </a:ext>
              </a:extLst>
            </p:cNvPr>
            <p:cNvSpPr txBox="1"/>
            <p:nvPr/>
          </p:nvSpPr>
          <p:spPr>
            <a:xfrm>
              <a:off x="1981200" y="1988877"/>
              <a:ext cx="954749" cy="332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Maiandra GD" panose="020E0502030308020204" pitchFamily="34" charset="0"/>
                </a:rPr>
                <a:t>Product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2A2B9B0-3D9B-4796-96B5-FB8663697B75}"/>
                </a:ext>
              </a:extLst>
            </p:cNvPr>
            <p:cNvSpPr txBox="1"/>
            <p:nvPr/>
          </p:nvSpPr>
          <p:spPr>
            <a:xfrm>
              <a:off x="3921875" y="1988877"/>
              <a:ext cx="1551579" cy="332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Maiandra GD" panose="020E0502030308020204" pitchFamily="34" charset="0"/>
                </a:rPr>
                <a:t>Target market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A9F95E-F531-4AA5-A381-7BF29B819BB9}"/>
                </a:ext>
              </a:extLst>
            </p:cNvPr>
            <p:cNvSpPr txBox="1"/>
            <p:nvPr/>
          </p:nvSpPr>
          <p:spPr>
            <a:xfrm>
              <a:off x="6459381" y="1988878"/>
              <a:ext cx="1869423" cy="332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Maiandra GD" panose="020E0502030308020204" pitchFamily="34" charset="0"/>
                </a:rPr>
                <a:t>Quantified value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D040F4-C847-42C3-B7BC-B369791EC221}"/>
                </a:ext>
              </a:extLst>
            </p:cNvPr>
            <p:cNvSpPr txBox="1"/>
            <p:nvPr/>
          </p:nvSpPr>
          <p:spPr>
            <a:xfrm>
              <a:off x="517691" y="2496066"/>
              <a:ext cx="145995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Value 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Proposition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6A55BF6-B91A-4801-BB24-699222B1B5E1}"/>
                </a:ext>
              </a:extLst>
            </p:cNvPr>
            <p:cNvSpPr txBox="1"/>
            <p:nvPr/>
          </p:nvSpPr>
          <p:spPr>
            <a:xfrm>
              <a:off x="514132" y="3536418"/>
              <a:ext cx="14670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Positions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F533D57-7427-4425-91AD-16D33096DDD7}"/>
                </a:ext>
              </a:extLst>
            </p:cNvPr>
            <p:cNvSpPr txBox="1"/>
            <p:nvPr/>
          </p:nvSpPr>
          <p:spPr>
            <a:xfrm>
              <a:off x="1905316" y="4452300"/>
              <a:ext cx="6552884" cy="345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i="1" dirty="0">
                  <a:latin typeface="Maiandra GD" panose="020E0502030308020204" pitchFamily="34" charset="0"/>
                </a:rPr>
                <a:t>Competitive advantages that produce the value proposition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58539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31C91D-EA4C-4D3A-A64D-2AFF0387B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79415"/>
              </p:ext>
            </p:extLst>
          </p:nvPr>
        </p:nvGraphicFramePr>
        <p:xfrm>
          <a:off x="3048000" y="152400"/>
          <a:ext cx="3291840" cy="5943601"/>
        </p:xfrm>
        <a:graphic>
          <a:graphicData uri="http://schemas.openxmlformats.org/drawingml/2006/table">
            <a:tbl>
              <a:tblPr firstRow="1" firstCol="1" bandRow="1"/>
              <a:tblGrid>
                <a:gridCol w="1097280">
                  <a:extLst>
                    <a:ext uri="{9D8B030D-6E8A-4147-A177-3AD203B41FA5}">
                      <a16:colId xmlns:a16="http://schemas.microsoft.com/office/drawing/2014/main" val="83518909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14479869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580323191"/>
                    </a:ext>
                  </a:extLst>
                </a:gridCol>
              </a:tblGrid>
              <a:tr h="810491"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Case Element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Why-Buy Presentation Ingredient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Tripartite Template Element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020455"/>
                  </a:ext>
                </a:extLst>
              </a:tr>
              <a:tr h="810491">
                <a:tc rowSpan="3"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Problem-Solution</a:t>
                      </a:r>
                    </a:p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Connection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Customer problem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Tell them what you are going to say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40846"/>
                  </a:ext>
                </a:extLst>
              </a:tr>
              <a:tr h="810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Implications for Suppliers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167419"/>
                  </a:ext>
                </a:extLst>
              </a:tr>
              <a:tr h="810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Positioning statement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631478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Competitive Advantage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Position proofs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 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61807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Value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 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984851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Positioning statement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90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Tell them what you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46497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kern="900" dirty="0">
                          <a:effectLst/>
                          <a:latin typeface="Maiandra GD" panose="020E0502030308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270642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BEA9250-3D01-48F7-943B-2B1FB08D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3971A0-9040-A731-0B7A-62DA36B0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340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D0BD-7A47-5687-38BD-54F4185F4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Figure 60  - Next 10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D848F-3223-5A03-F379-DED1676F7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1529A-2658-4F03-CB8B-D686264D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784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Mr. Melty Ingot Growth Furnace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Lowers PV Wafer Manufacturers’ Total Capital Expense by ~15%</a:t>
            </a:r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B34D3E52-F499-45B0-9E20-4698997F8F35}"/>
              </a:ext>
            </a:extLst>
          </p:cNvPr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Value Proposition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07A8F95-E2AD-407A-9B44-7A819891AD0E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1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93E67C85-AFE0-8A8A-6358-043C863F3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8858A4-9FD3-7683-3E56-4B25C45A0C21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527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PV Wafer Manufacturers’ Challenge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To compete, PV wafer manufacturers must convert polysilicon feedstock into salable wafers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As fast as possible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With the least amount of waste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2016" y="2621457"/>
            <a:ext cx="1813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Polysilicon Feedstock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32700" y="38832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Ingot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0100" y="4721423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Bricks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8900" y="5483423"/>
            <a:ext cx="714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Wafers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6718300" y="1978223"/>
            <a:ext cx="117475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 flipH="1">
            <a:off x="6146800" y="3278386"/>
            <a:ext cx="723900" cy="3000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6718300" y="4183261"/>
            <a:ext cx="685800" cy="7667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ocument 16"/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Customer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Problem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23CE31B-055C-43A9-AC7E-5D5AAF7E5311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2</a:t>
            </a:r>
          </a:p>
        </p:txBody>
      </p: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9148C078-4A1F-7512-7299-300618AB5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E977A58-3EE7-8789-B75A-B54525CEAFA2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8ADDC8-D5D8-B4CA-4A0D-41B2FC218939}"/>
              </a:ext>
            </a:extLst>
          </p:cNvPr>
          <p:cNvSpPr/>
          <p:nvPr/>
        </p:nvSpPr>
        <p:spPr>
          <a:xfrm>
            <a:off x="5182015" y="1600201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E6D4C3-3C07-AB15-5345-1ADBC52681C2}"/>
              </a:ext>
            </a:extLst>
          </p:cNvPr>
          <p:cNvSpPr/>
          <p:nvPr/>
        </p:nvSpPr>
        <p:spPr>
          <a:xfrm>
            <a:off x="7198172" y="2750450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DA2E5B-5A28-3AC4-5F84-9CDD4A106D7E}"/>
              </a:ext>
            </a:extLst>
          </p:cNvPr>
          <p:cNvSpPr/>
          <p:nvPr/>
        </p:nvSpPr>
        <p:spPr>
          <a:xfrm>
            <a:off x="5159031" y="3674044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27DCF9-C9E0-A55F-A913-375381012E85}"/>
              </a:ext>
            </a:extLst>
          </p:cNvPr>
          <p:cNvSpPr/>
          <p:nvPr/>
        </p:nvSpPr>
        <p:spPr>
          <a:xfrm>
            <a:off x="7502785" y="4410770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53763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72E0-D539-485E-9910-D5F651178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F30E3F-DB59-186D-DA0A-3C726451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1AB56F-CDF3-4427-8E34-F40E5D637196}"/>
              </a:ext>
            </a:extLst>
          </p:cNvPr>
          <p:cNvGrpSpPr/>
          <p:nvPr/>
        </p:nvGrpSpPr>
        <p:grpSpPr>
          <a:xfrm>
            <a:off x="687455" y="2592992"/>
            <a:ext cx="7685448" cy="914400"/>
            <a:chOff x="687455" y="2592992"/>
            <a:chExt cx="7685448" cy="914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C49551-362F-4716-A7FD-399EE3FE7BD1}"/>
                </a:ext>
              </a:extLst>
            </p:cNvPr>
            <p:cNvSpPr/>
            <p:nvPr/>
          </p:nvSpPr>
          <p:spPr bwMode="auto">
            <a:xfrm>
              <a:off x="2674798" y="2592992"/>
              <a:ext cx="173736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2" tIns="45716" rIns="91432" bIns="45716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Product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Development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B24E0D-C667-4C61-93D2-50AD638D4CF5}"/>
                </a:ext>
              </a:extLst>
            </p:cNvPr>
            <p:cNvSpPr/>
            <p:nvPr/>
          </p:nvSpPr>
          <p:spPr bwMode="auto">
            <a:xfrm>
              <a:off x="4648200" y="2592992"/>
              <a:ext cx="173736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2" tIns="45716" rIns="91432" bIns="45716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Production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AF981D9-2DC5-4D85-8900-BF72AC230FF1}"/>
                </a:ext>
              </a:extLst>
            </p:cNvPr>
            <p:cNvSpPr/>
            <p:nvPr/>
          </p:nvSpPr>
          <p:spPr bwMode="auto">
            <a:xfrm>
              <a:off x="6635543" y="2592992"/>
              <a:ext cx="173736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2" tIns="45716" rIns="91432" bIns="45716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End of Life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0FF1BA4-4FE1-4D23-B860-C48BA1F9F3F8}"/>
                </a:ext>
              </a:extLst>
            </p:cNvPr>
            <p:cNvCxnSpPr>
              <a:cxnSpLocks/>
            </p:cNvCxnSpPr>
            <p:nvPr/>
          </p:nvCxnSpPr>
          <p:spPr>
            <a:xfrm>
              <a:off x="4412158" y="3050192"/>
              <a:ext cx="2360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203FCBD6-D431-414C-A6C5-0C2C94E851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5484" y="3048000"/>
              <a:ext cx="260059" cy="43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14FBE80-AF68-4045-BF9D-39E22647F6F8}"/>
                </a:ext>
              </a:extLst>
            </p:cNvPr>
            <p:cNvSpPr/>
            <p:nvPr/>
          </p:nvSpPr>
          <p:spPr bwMode="auto">
            <a:xfrm>
              <a:off x="687455" y="2592992"/>
              <a:ext cx="173736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2" tIns="45716" rIns="91432" bIns="45716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Idea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>
                  <a:solidFill>
                    <a:schemeClr val="tx1"/>
                  </a:solidFill>
                  <a:latin typeface="Maiandra GD" panose="020E0502030308020204" pitchFamily="34" charset="0"/>
                  <a:cs typeface="Arial" pitchFamily="34" charset="0"/>
                </a:rPr>
                <a:t>Development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CF20DDA5-0C5C-450C-94F6-D614CCFC4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3123" y="3048000"/>
              <a:ext cx="236042" cy="43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14328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Implications for Ingot Growth Furnace Suppliers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Ingot growth furnaces must: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Produce large quantities of multicrystalline silicon quickly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Achieve high percentage of wafer-able material from every run</a:t>
            </a:r>
          </a:p>
          <a:p>
            <a:endParaRPr lang="en-US" dirty="0">
              <a:latin typeface="Maiandra GD" panose="020E0502030308020204" pitchFamily="34" charset="0"/>
            </a:endParaRP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>
            <a:off x="5638800" y="2705100"/>
            <a:ext cx="597754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7740281" y="3846353"/>
            <a:ext cx="609600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Document 9"/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Implications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150B960-458C-48F9-B980-60A2E0C18023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3</a:t>
            </a:r>
          </a:p>
        </p:txBody>
      </p: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5DEF378D-CE00-09DB-5623-8F90DF6D2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C6E7FC-1E28-614A-850F-A393A4251DFF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ED9E39-7462-A410-FF5C-1B43440937A3}"/>
              </a:ext>
            </a:extLst>
          </p:cNvPr>
          <p:cNvSpPr/>
          <p:nvPr/>
        </p:nvSpPr>
        <p:spPr>
          <a:xfrm>
            <a:off x="4713165" y="1737200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C911F6-D328-BC9C-714F-D5E6ADD45B4E}"/>
              </a:ext>
            </a:extLst>
          </p:cNvPr>
          <p:cNvSpPr/>
          <p:nvPr/>
        </p:nvSpPr>
        <p:spPr>
          <a:xfrm>
            <a:off x="7502785" y="4570206"/>
            <a:ext cx="1389755" cy="9290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8ED9B8-EAD1-51C3-852D-E0855F6E0829}"/>
              </a:ext>
            </a:extLst>
          </p:cNvPr>
          <p:cNvSpPr/>
          <p:nvPr/>
        </p:nvSpPr>
        <p:spPr>
          <a:xfrm>
            <a:off x="6306445" y="2183776"/>
            <a:ext cx="1389755" cy="200547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138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Mr. </a:t>
            </a:r>
            <a:r>
              <a:rPr lang="en-US" sz="3200" dirty="0" err="1">
                <a:solidFill>
                  <a:schemeClr val="tx1"/>
                </a:solidFill>
                <a:latin typeface="Maiandra GD" panose="020E0502030308020204" pitchFamily="34" charset="0"/>
              </a:rPr>
              <a:t>Melty’s</a:t>
            </a:r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 Advantage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sz="2400" dirty="0">
                <a:latin typeface="Maiandra GD" panose="020E0502030308020204" pitchFamily="34" charset="0"/>
              </a:rPr>
              <a:t>Mr. Melty saves PV wafer manufacturers ~15% in capital expense. Its</a:t>
            </a:r>
          </a:p>
          <a:p>
            <a:pPr marL="800100" indent="-457200"/>
            <a:r>
              <a:rPr lang="en-US" sz="2400" dirty="0">
                <a:latin typeface="Maiandra GD" panose="020E0502030308020204" pitchFamily="34" charset="0"/>
              </a:rPr>
              <a:t>5 kW Rhenium heater produces the fastest cycle times</a:t>
            </a:r>
          </a:p>
          <a:p>
            <a:pPr marL="800100" indent="-457200"/>
            <a:r>
              <a:rPr lang="en-US" sz="2400" dirty="0">
                <a:latin typeface="Maiandra GD" panose="020E0502030308020204" pitchFamily="34" charset="0"/>
              </a:rPr>
              <a:t>Closed loop, dual-zone temperature control ensures the highest yields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304800" y="5683339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Positioning Statement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2B2533E-5ED3-4471-8063-237256DBC2EC}"/>
              </a:ext>
            </a:extLst>
          </p:cNvPr>
          <p:cNvSpPr/>
          <p:nvPr/>
        </p:nvSpPr>
        <p:spPr>
          <a:xfrm>
            <a:off x="8348472" y="6245352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4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B5A0C28D-CA9A-CEA5-30D2-AB06BED25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3E233E-1FE0-3488-29F5-4B393CE309BC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227658-BDED-A180-5266-5257FF1D1984}"/>
              </a:ext>
            </a:extLst>
          </p:cNvPr>
          <p:cNvSpPr/>
          <p:nvPr/>
        </p:nvSpPr>
        <p:spPr>
          <a:xfrm>
            <a:off x="5638800" y="1905000"/>
            <a:ext cx="2513076" cy="341680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33111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5kW Rhenium Heater Produces Fastest Process Times</a:t>
            </a:r>
          </a:p>
        </p:txBody>
      </p:sp>
      <p:sp>
        <p:nvSpPr>
          <p:cNvPr id="202" name="Content Placeholder 201"/>
          <p:cNvSpPr>
            <a:spLocks noGrp="1"/>
          </p:cNvSpPr>
          <p:nvPr>
            <p:ph sz="half" idx="4294967295"/>
          </p:nvPr>
        </p:nvSpPr>
        <p:spPr>
          <a:xfrm>
            <a:off x="675692" y="3962400"/>
            <a:ext cx="3362907" cy="17526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Rhenium capable of 2X current vs. graphite</a:t>
            </a:r>
          </a:p>
          <a:p>
            <a:r>
              <a:rPr lang="en-US" sz="2000" dirty="0">
                <a:latin typeface="Maiandra GD" panose="020E0502030308020204" pitchFamily="34" charset="0"/>
              </a:rPr>
              <a:t>5kW power supply achieves 100% feedstock melt in &lt;10 hrs</a:t>
            </a:r>
          </a:p>
        </p:txBody>
      </p:sp>
      <p:sp>
        <p:nvSpPr>
          <p:cNvPr id="203" name="Content Placeholder 202"/>
          <p:cNvSpPr>
            <a:spLocks noGrp="1"/>
          </p:cNvSpPr>
          <p:nvPr>
            <p:ph sz="half" idx="4294967295"/>
          </p:nvPr>
        </p:nvSpPr>
        <p:spPr>
          <a:xfrm>
            <a:off x="5105400" y="3979863"/>
            <a:ext cx="4038600" cy="17526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Maiandra GD" panose="020E0502030308020204" pitchFamily="34" charset="0"/>
              </a:rPr>
              <a:t>Heater current limited by graphite heating element</a:t>
            </a:r>
          </a:p>
          <a:p>
            <a:r>
              <a:rPr lang="en-US" sz="2000" dirty="0">
                <a:latin typeface="Maiandra GD" panose="020E0502030308020204" pitchFamily="34" charset="0"/>
              </a:rPr>
              <a:t>2.5kW power supply takes ~20 </a:t>
            </a:r>
            <a:r>
              <a:rPr lang="en-US" sz="2000" dirty="0" err="1">
                <a:latin typeface="Maiandra GD" panose="020E0502030308020204" pitchFamily="34" charset="0"/>
              </a:rPr>
              <a:t>hrs</a:t>
            </a:r>
            <a:r>
              <a:rPr lang="en-US" sz="2000" dirty="0">
                <a:latin typeface="Maiandra GD" panose="020E0502030308020204" pitchFamily="34" charset="0"/>
              </a:rPr>
              <a:t> to achieve 100% feedstock melt</a:t>
            </a:r>
          </a:p>
          <a:p>
            <a:endParaRPr lang="en-US" sz="1800" dirty="0">
              <a:latin typeface="Maiandra GD" panose="020E0502030308020204" pitchFamily="34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5681351" y="2597398"/>
            <a:ext cx="13631" cy="58369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5381473" y="3182614"/>
            <a:ext cx="299878" cy="275844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667720" y="3190234"/>
            <a:ext cx="1144420" cy="10668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33"/>
          <p:cNvGrpSpPr/>
          <p:nvPr/>
        </p:nvGrpSpPr>
        <p:grpSpPr>
          <a:xfrm flipH="1">
            <a:off x="5681350" y="2606542"/>
            <a:ext cx="1149531" cy="609600"/>
            <a:chOff x="942975" y="3124200"/>
            <a:chExt cx="1709181" cy="682625"/>
          </a:xfrm>
        </p:grpSpPr>
        <p:sp>
          <p:nvSpPr>
            <p:cNvPr id="146" name="Freeform 145"/>
            <p:cNvSpPr/>
            <p:nvPr/>
          </p:nvSpPr>
          <p:spPr>
            <a:xfrm>
              <a:off x="9429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1219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14763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17526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1981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22098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2438400" y="3124200"/>
              <a:ext cx="213756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grpSp>
        <p:nvGrpSpPr>
          <p:cNvPr id="141" name="Group 41"/>
          <p:cNvGrpSpPr/>
          <p:nvPr/>
        </p:nvGrpSpPr>
        <p:grpSpPr>
          <a:xfrm>
            <a:off x="5395104" y="2652262"/>
            <a:ext cx="286247" cy="784860"/>
            <a:chOff x="2687782" y="2724150"/>
            <a:chExt cx="436418" cy="1066800"/>
          </a:xfrm>
        </p:grpSpPr>
        <p:sp>
          <p:nvSpPr>
            <p:cNvPr id="142" name="Freeform 141"/>
            <p:cNvSpPr/>
            <p:nvPr/>
          </p:nvSpPr>
          <p:spPr>
            <a:xfrm>
              <a:off x="2687782" y="30861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2794660" y="29718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2892631" y="28194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008416" y="272415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grpSp>
        <p:nvGrpSpPr>
          <p:cNvPr id="112" name="Group 32"/>
          <p:cNvGrpSpPr/>
          <p:nvPr/>
        </p:nvGrpSpPr>
        <p:grpSpPr>
          <a:xfrm>
            <a:off x="5400215" y="2835142"/>
            <a:ext cx="1121053" cy="638556"/>
            <a:chOff x="942975" y="3124200"/>
            <a:chExt cx="1709181" cy="682625"/>
          </a:xfrm>
        </p:grpSpPr>
        <p:sp>
          <p:nvSpPr>
            <p:cNvPr id="131" name="Freeform 130"/>
            <p:cNvSpPr/>
            <p:nvPr/>
          </p:nvSpPr>
          <p:spPr>
            <a:xfrm>
              <a:off x="9429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1219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14763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4" name="Freeform 16"/>
            <p:cNvSpPr/>
            <p:nvPr/>
          </p:nvSpPr>
          <p:spPr>
            <a:xfrm>
              <a:off x="17526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5" name="Freeform 17"/>
            <p:cNvSpPr/>
            <p:nvPr/>
          </p:nvSpPr>
          <p:spPr>
            <a:xfrm>
              <a:off x="1981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6" name="Freeform 18"/>
            <p:cNvSpPr/>
            <p:nvPr/>
          </p:nvSpPr>
          <p:spPr>
            <a:xfrm>
              <a:off x="22098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37" name="Freeform 19"/>
            <p:cNvSpPr/>
            <p:nvPr/>
          </p:nvSpPr>
          <p:spPr>
            <a:xfrm>
              <a:off x="2438400" y="3124200"/>
              <a:ext cx="213756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sp>
        <p:nvSpPr>
          <p:cNvPr id="127" name="Freeform 126"/>
          <p:cNvSpPr/>
          <p:nvPr/>
        </p:nvSpPr>
        <p:spPr>
          <a:xfrm>
            <a:off x="6572652" y="2743200"/>
            <a:ext cx="75943" cy="731520"/>
          </a:xfrm>
          <a:custGeom>
            <a:avLst/>
            <a:gdLst>
              <a:gd name="connsiteX0" fmla="*/ 0 w 123825"/>
              <a:gd name="connsiteY0" fmla="*/ 704850 h 704850"/>
              <a:gd name="connsiteX1" fmla="*/ 47625 w 123825"/>
              <a:gd name="connsiteY1" fmla="*/ 19050 h 704850"/>
              <a:gd name="connsiteX2" fmla="*/ 123825 w 123825"/>
              <a:gd name="connsiteY2" fmla="*/ 5905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25" h="704850">
                <a:moveTo>
                  <a:pt x="0" y="704850"/>
                </a:moveTo>
                <a:cubicBezTo>
                  <a:pt x="13494" y="371475"/>
                  <a:pt x="26988" y="38100"/>
                  <a:pt x="47625" y="19050"/>
                </a:cubicBezTo>
                <a:cubicBezTo>
                  <a:pt x="68262" y="0"/>
                  <a:pt x="96043" y="295275"/>
                  <a:pt x="123825" y="5905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6675120" y="2667000"/>
            <a:ext cx="68147" cy="731520"/>
          </a:xfrm>
          <a:custGeom>
            <a:avLst/>
            <a:gdLst>
              <a:gd name="connsiteX0" fmla="*/ 0 w 123825"/>
              <a:gd name="connsiteY0" fmla="*/ 704850 h 704850"/>
              <a:gd name="connsiteX1" fmla="*/ 47625 w 123825"/>
              <a:gd name="connsiteY1" fmla="*/ 19050 h 704850"/>
              <a:gd name="connsiteX2" fmla="*/ 123825 w 123825"/>
              <a:gd name="connsiteY2" fmla="*/ 5905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25" h="704850">
                <a:moveTo>
                  <a:pt x="0" y="704850"/>
                </a:moveTo>
                <a:cubicBezTo>
                  <a:pt x="13494" y="371475"/>
                  <a:pt x="26988" y="38100"/>
                  <a:pt x="47625" y="19050"/>
                </a:cubicBezTo>
                <a:cubicBezTo>
                  <a:pt x="68262" y="0"/>
                  <a:pt x="96043" y="295275"/>
                  <a:pt x="123825" y="5905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6733384" y="2652429"/>
            <a:ext cx="78280" cy="652197"/>
          </a:xfrm>
          <a:custGeom>
            <a:avLst/>
            <a:gdLst>
              <a:gd name="connsiteX0" fmla="*/ 0 w 123825"/>
              <a:gd name="connsiteY0" fmla="*/ 704850 h 704850"/>
              <a:gd name="connsiteX1" fmla="*/ 47625 w 123825"/>
              <a:gd name="connsiteY1" fmla="*/ 19050 h 704850"/>
              <a:gd name="connsiteX2" fmla="*/ 123825 w 123825"/>
              <a:gd name="connsiteY2" fmla="*/ 5905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25" h="704850">
                <a:moveTo>
                  <a:pt x="0" y="704850"/>
                </a:moveTo>
                <a:cubicBezTo>
                  <a:pt x="13494" y="371475"/>
                  <a:pt x="26988" y="38100"/>
                  <a:pt x="47625" y="19050"/>
                </a:cubicBezTo>
                <a:cubicBezTo>
                  <a:pt x="68262" y="0"/>
                  <a:pt x="96043" y="295275"/>
                  <a:pt x="123825" y="5905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5381473" y="2560822"/>
            <a:ext cx="299878" cy="275844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667720" y="2568442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381473" y="2816854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531004" y="2579110"/>
            <a:ext cx="281136" cy="2468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381473" y="3464554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6549747" y="3228334"/>
            <a:ext cx="281136" cy="2468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142" idx="0"/>
          </p:cNvCxnSpPr>
          <p:nvPr/>
        </p:nvCxnSpPr>
        <p:spPr>
          <a:xfrm>
            <a:off x="5381473" y="2853430"/>
            <a:ext cx="13631" cy="5836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531004" y="2816854"/>
            <a:ext cx="13631" cy="5836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6818149" y="2617264"/>
            <a:ext cx="13631" cy="5836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883235" y="2877182"/>
            <a:ext cx="254230" cy="21031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1124335" y="2922902"/>
            <a:ext cx="1102386" cy="1524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122838" y="2593718"/>
            <a:ext cx="13631" cy="58369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822960" y="3178934"/>
            <a:ext cx="299878" cy="275844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109207" y="3186554"/>
            <a:ext cx="1144420" cy="10668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 flipH="1" flipV="1">
            <a:off x="822960" y="2557142"/>
            <a:ext cx="1449409" cy="876300"/>
            <a:chOff x="914400" y="1981200"/>
            <a:chExt cx="2209800" cy="1825625"/>
          </a:xfrm>
        </p:grpSpPr>
        <p:grpSp>
          <p:nvGrpSpPr>
            <p:cNvPr id="51" name="Group 32"/>
            <p:cNvGrpSpPr/>
            <p:nvPr/>
          </p:nvGrpSpPr>
          <p:grpSpPr>
            <a:xfrm>
              <a:off x="942975" y="3124200"/>
              <a:ext cx="1709181" cy="682625"/>
              <a:chOff x="942975" y="3124200"/>
              <a:chExt cx="1709181" cy="682625"/>
            </a:xfrm>
          </p:grpSpPr>
          <p:sp>
            <p:nvSpPr>
              <p:cNvPr id="70" name="Freeform 69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2" name="Freeform 71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52" name="Group 31"/>
            <p:cNvGrpSpPr/>
            <p:nvPr/>
          </p:nvGrpSpPr>
          <p:grpSpPr>
            <a:xfrm>
              <a:off x="2687782" y="2724150"/>
              <a:ext cx="436418" cy="1066800"/>
              <a:chOff x="2687782" y="2724150"/>
              <a:chExt cx="436418" cy="1066800"/>
            </a:xfrm>
          </p:grpSpPr>
          <p:sp>
            <p:nvSpPr>
              <p:cNvPr id="66" name="Freeform 65"/>
              <p:cNvSpPr/>
              <p:nvPr/>
            </p:nvSpPr>
            <p:spPr>
              <a:xfrm>
                <a:off x="2687782" y="30861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2794660" y="29718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2892631" y="28194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53" name="Group 33"/>
            <p:cNvGrpSpPr/>
            <p:nvPr/>
          </p:nvGrpSpPr>
          <p:grpSpPr>
            <a:xfrm flipV="1">
              <a:off x="914400" y="2441575"/>
              <a:ext cx="1752600" cy="682625"/>
              <a:chOff x="942975" y="3124200"/>
              <a:chExt cx="1709181" cy="682625"/>
            </a:xfrm>
          </p:grpSpPr>
          <p:sp>
            <p:nvSpPr>
              <p:cNvPr id="59" name="Freeform 58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1" name="Freeform 60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2" name="Freeform 61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54" name="Group 41"/>
            <p:cNvGrpSpPr/>
            <p:nvPr/>
          </p:nvGrpSpPr>
          <p:grpSpPr>
            <a:xfrm flipH="1" flipV="1">
              <a:off x="2667000" y="1981200"/>
              <a:ext cx="436418" cy="1066800"/>
              <a:chOff x="2687782" y="2724150"/>
              <a:chExt cx="436418" cy="1066800"/>
            </a:xfrm>
          </p:grpSpPr>
          <p:sp>
            <p:nvSpPr>
              <p:cNvPr id="55" name="Freeform 54"/>
              <p:cNvSpPr/>
              <p:nvPr/>
            </p:nvSpPr>
            <p:spPr>
              <a:xfrm>
                <a:off x="2687782" y="30861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2794660" y="29718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7" name="Freeform 56"/>
              <p:cNvSpPr/>
              <p:nvPr/>
            </p:nvSpPr>
            <p:spPr>
              <a:xfrm>
                <a:off x="2892631" y="28194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8" name="Freeform 57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841702" y="3142358"/>
            <a:ext cx="1121053" cy="327660"/>
            <a:chOff x="942975" y="3124200"/>
            <a:chExt cx="1709181" cy="682625"/>
          </a:xfrm>
        </p:grpSpPr>
        <p:sp>
          <p:nvSpPr>
            <p:cNvPr id="14" name="Freeform 13"/>
            <p:cNvSpPr/>
            <p:nvPr/>
          </p:nvSpPr>
          <p:spPr>
            <a:xfrm>
              <a:off x="9429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219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4763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7526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1981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22098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438400" y="3124200"/>
              <a:ext cx="213756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986122" y="2950334"/>
            <a:ext cx="286247" cy="512064"/>
            <a:chOff x="2687782" y="2724150"/>
            <a:chExt cx="436418" cy="1066800"/>
          </a:xfrm>
        </p:grpSpPr>
        <p:sp>
          <p:nvSpPr>
            <p:cNvPr id="24" name="Freeform 23"/>
            <p:cNvSpPr/>
            <p:nvPr/>
          </p:nvSpPr>
          <p:spPr>
            <a:xfrm>
              <a:off x="2687782" y="30861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2794660" y="29718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892631" y="28194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008416" y="272415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flipV="1">
            <a:off x="822960" y="2814698"/>
            <a:ext cx="1149531" cy="327660"/>
            <a:chOff x="942975" y="3124200"/>
            <a:chExt cx="1709181" cy="682625"/>
          </a:xfrm>
        </p:grpSpPr>
        <p:sp>
          <p:nvSpPr>
            <p:cNvPr id="35" name="Freeform 34"/>
            <p:cNvSpPr/>
            <p:nvPr/>
          </p:nvSpPr>
          <p:spPr>
            <a:xfrm>
              <a:off x="9429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1219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1476375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>
              <a:off x="17526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9812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2209800" y="3124200"/>
              <a:ext cx="228600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438400" y="3124200"/>
              <a:ext cx="213756" cy="682625"/>
            </a:xfrm>
            <a:custGeom>
              <a:avLst/>
              <a:gdLst>
                <a:gd name="connsiteX0" fmla="*/ 0 w 228600"/>
                <a:gd name="connsiteY0" fmla="*/ 644525 h 682625"/>
                <a:gd name="connsiteX1" fmla="*/ 133350 w 228600"/>
                <a:gd name="connsiteY1" fmla="*/ 6350 h 682625"/>
                <a:gd name="connsiteX2" fmla="*/ 228600 w 228600"/>
                <a:gd name="connsiteY2" fmla="*/ 682625 h 68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682625">
                  <a:moveTo>
                    <a:pt x="0" y="644525"/>
                  </a:moveTo>
                  <a:cubicBezTo>
                    <a:pt x="47625" y="322262"/>
                    <a:pt x="95250" y="0"/>
                    <a:pt x="133350" y="6350"/>
                  </a:cubicBezTo>
                  <a:cubicBezTo>
                    <a:pt x="171450" y="12700"/>
                    <a:pt x="200025" y="347662"/>
                    <a:pt x="228600" y="682625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 flipH="1" flipV="1">
            <a:off x="1972491" y="2593718"/>
            <a:ext cx="286247" cy="512064"/>
            <a:chOff x="2687782" y="2724150"/>
            <a:chExt cx="436418" cy="1066800"/>
          </a:xfrm>
        </p:grpSpPr>
        <p:sp>
          <p:nvSpPr>
            <p:cNvPr id="43" name="Freeform 42"/>
            <p:cNvSpPr/>
            <p:nvPr/>
          </p:nvSpPr>
          <p:spPr>
            <a:xfrm>
              <a:off x="2687782" y="30861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44" name="Freeform 43"/>
            <p:cNvSpPr/>
            <p:nvPr/>
          </p:nvSpPr>
          <p:spPr>
            <a:xfrm>
              <a:off x="2794660" y="29718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2892631" y="281940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3008416" y="2724150"/>
              <a:ext cx="115784" cy="704850"/>
            </a:xfrm>
            <a:custGeom>
              <a:avLst/>
              <a:gdLst>
                <a:gd name="connsiteX0" fmla="*/ 0 w 123825"/>
                <a:gd name="connsiteY0" fmla="*/ 704850 h 704850"/>
                <a:gd name="connsiteX1" fmla="*/ 47625 w 123825"/>
                <a:gd name="connsiteY1" fmla="*/ 19050 h 704850"/>
                <a:gd name="connsiteX2" fmla="*/ 123825 w 123825"/>
                <a:gd name="connsiteY2" fmla="*/ 5905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704850">
                  <a:moveTo>
                    <a:pt x="0" y="704850"/>
                  </a:moveTo>
                  <a:cubicBezTo>
                    <a:pt x="13494" y="371475"/>
                    <a:pt x="26988" y="38100"/>
                    <a:pt x="47625" y="19050"/>
                  </a:cubicBezTo>
                  <a:cubicBezTo>
                    <a:pt x="68262" y="0"/>
                    <a:pt x="96043" y="295275"/>
                    <a:pt x="123825" y="59055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Maiandra GD" panose="020E0502030308020204" pitchFamily="34" charset="0"/>
              </a:endParaRPr>
            </a:p>
          </p:txBody>
        </p:sp>
      </p:grpSp>
      <p:cxnSp>
        <p:nvCxnSpPr>
          <p:cNvPr id="78" name="Straight Connector 77"/>
          <p:cNvCxnSpPr>
            <a:stCxn id="35" idx="0"/>
          </p:cNvCxnSpPr>
          <p:nvPr/>
        </p:nvCxnSpPr>
        <p:spPr>
          <a:xfrm flipV="1">
            <a:off x="822960" y="2557142"/>
            <a:ext cx="299878" cy="275844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6" idx="0"/>
            <a:endCxn id="70" idx="0"/>
          </p:cNvCxnSpPr>
          <p:nvPr/>
        </p:nvCxnSpPr>
        <p:spPr>
          <a:xfrm>
            <a:off x="1109207" y="2564762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22960" y="2813174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46" idx="2"/>
            <a:endCxn id="70" idx="0"/>
          </p:cNvCxnSpPr>
          <p:nvPr/>
        </p:nvCxnSpPr>
        <p:spPr>
          <a:xfrm flipV="1">
            <a:off x="1972491" y="2575430"/>
            <a:ext cx="281136" cy="2468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22960" y="3460874"/>
            <a:ext cx="1144420" cy="1066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1991234" y="3224654"/>
            <a:ext cx="281136" cy="246888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55" idx="0"/>
          </p:cNvCxnSpPr>
          <p:nvPr/>
        </p:nvCxnSpPr>
        <p:spPr>
          <a:xfrm>
            <a:off x="822960" y="2849750"/>
            <a:ext cx="13631" cy="583692"/>
          </a:xfrm>
          <a:prstGeom prst="line">
            <a:avLst/>
          </a:prstGeom>
          <a:ln w="28575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972491" y="2813174"/>
            <a:ext cx="13631" cy="583692"/>
          </a:xfrm>
          <a:prstGeom prst="line">
            <a:avLst/>
          </a:prstGeom>
          <a:ln w="28575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272369" y="2593718"/>
            <a:ext cx="13631" cy="583692"/>
          </a:xfrm>
          <a:prstGeom prst="line">
            <a:avLst/>
          </a:prstGeom>
          <a:ln w="28575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822960" y="3151502"/>
            <a:ext cx="11452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24" idx="1"/>
          </p:cNvCxnSpPr>
          <p:nvPr/>
        </p:nvCxnSpPr>
        <p:spPr>
          <a:xfrm flipV="1">
            <a:off x="2015331" y="2922902"/>
            <a:ext cx="254230" cy="210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Freeform 173"/>
          <p:cNvSpPr/>
          <p:nvPr/>
        </p:nvSpPr>
        <p:spPr>
          <a:xfrm>
            <a:off x="2320715" y="2575083"/>
            <a:ext cx="342692" cy="149506"/>
          </a:xfrm>
          <a:custGeom>
            <a:avLst/>
            <a:gdLst>
              <a:gd name="connsiteX0" fmla="*/ 438150 w 438150"/>
              <a:gd name="connsiteY0" fmla="*/ 57150 h 238125"/>
              <a:gd name="connsiteX1" fmla="*/ 219075 w 438150"/>
              <a:gd name="connsiteY1" fmla="*/ 228600 h 238125"/>
              <a:gd name="connsiteX2" fmla="*/ 0 w 438150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150" h="238125">
                <a:moveTo>
                  <a:pt x="438150" y="57150"/>
                </a:moveTo>
                <a:cubicBezTo>
                  <a:pt x="365125" y="147637"/>
                  <a:pt x="292100" y="238125"/>
                  <a:pt x="219075" y="228600"/>
                </a:cubicBezTo>
                <a:cubicBezTo>
                  <a:pt x="146050" y="219075"/>
                  <a:pt x="73025" y="109537"/>
                  <a:pt x="0" y="0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76" name="Freeform 175"/>
          <p:cNvSpPr/>
          <p:nvPr/>
        </p:nvSpPr>
        <p:spPr>
          <a:xfrm>
            <a:off x="2343065" y="2616944"/>
            <a:ext cx="327792" cy="328912"/>
          </a:xfrm>
          <a:custGeom>
            <a:avLst/>
            <a:gdLst>
              <a:gd name="connsiteX0" fmla="*/ 419100 w 419100"/>
              <a:gd name="connsiteY0" fmla="*/ 0 h 523875"/>
              <a:gd name="connsiteX1" fmla="*/ 228600 w 419100"/>
              <a:gd name="connsiteY1" fmla="*/ 419100 h 523875"/>
              <a:gd name="connsiteX2" fmla="*/ 0 w 419100"/>
              <a:gd name="connsiteY2" fmla="*/ 523875 h 523875"/>
              <a:gd name="connsiteX3" fmla="*/ 0 w 419100"/>
              <a:gd name="connsiteY3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100" h="523875">
                <a:moveTo>
                  <a:pt x="419100" y="0"/>
                </a:moveTo>
                <a:cubicBezTo>
                  <a:pt x="358775" y="165894"/>
                  <a:pt x="298450" y="331788"/>
                  <a:pt x="228600" y="419100"/>
                </a:cubicBezTo>
                <a:cubicBezTo>
                  <a:pt x="158750" y="506413"/>
                  <a:pt x="0" y="523875"/>
                  <a:pt x="0" y="523875"/>
                </a:cubicBezTo>
                <a:lnTo>
                  <a:pt x="0" y="523875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77" name="Freeform 176"/>
          <p:cNvSpPr/>
          <p:nvPr/>
        </p:nvSpPr>
        <p:spPr>
          <a:xfrm>
            <a:off x="2335614" y="2628904"/>
            <a:ext cx="346417" cy="633904"/>
          </a:xfrm>
          <a:custGeom>
            <a:avLst/>
            <a:gdLst>
              <a:gd name="connsiteX0" fmla="*/ 428625 w 442913"/>
              <a:gd name="connsiteY0" fmla="*/ 0 h 1009650"/>
              <a:gd name="connsiteX1" fmla="*/ 371475 w 442913"/>
              <a:gd name="connsiteY1" fmla="*/ 666750 h 1009650"/>
              <a:gd name="connsiteX2" fmla="*/ 0 w 442913"/>
              <a:gd name="connsiteY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913" h="1009650">
                <a:moveTo>
                  <a:pt x="428625" y="0"/>
                </a:moveTo>
                <a:cubicBezTo>
                  <a:pt x="435769" y="249237"/>
                  <a:pt x="442913" y="498475"/>
                  <a:pt x="371475" y="666750"/>
                </a:cubicBezTo>
                <a:cubicBezTo>
                  <a:pt x="300038" y="835025"/>
                  <a:pt x="0" y="1009650"/>
                  <a:pt x="0" y="100965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700842" y="1981200"/>
            <a:ext cx="611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Maiandra GD" panose="020E0502030308020204" pitchFamily="34" charset="0"/>
              </a:rPr>
              <a:t>5kW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7265160" y="1981200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Maiandra GD" panose="020E0502030308020204" pitchFamily="34" charset="0"/>
              </a:rPr>
              <a:t>2.5kW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2555943" y="3269249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Maiandra GD" panose="020E0502030308020204" pitchFamily="34" charset="0"/>
              </a:rPr>
              <a:t>Rhenium </a:t>
            </a:r>
          </a:p>
        </p:txBody>
      </p:sp>
      <p:cxnSp>
        <p:nvCxnSpPr>
          <p:cNvPr id="190" name="Straight Arrow Connector 189"/>
          <p:cNvCxnSpPr>
            <a:stCxn id="188" idx="1"/>
          </p:cNvCxnSpPr>
          <p:nvPr/>
        </p:nvCxnSpPr>
        <p:spPr>
          <a:xfrm flipH="1" flipV="1">
            <a:off x="2266145" y="3398054"/>
            <a:ext cx="289798" cy="404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reeform 191"/>
          <p:cNvSpPr/>
          <p:nvPr/>
        </p:nvSpPr>
        <p:spPr>
          <a:xfrm>
            <a:off x="6781801" y="2514600"/>
            <a:ext cx="555810" cy="213937"/>
          </a:xfrm>
          <a:custGeom>
            <a:avLst/>
            <a:gdLst>
              <a:gd name="connsiteX0" fmla="*/ 447675 w 447675"/>
              <a:gd name="connsiteY0" fmla="*/ 0 h 179387"/>
              <a:gd name="connsiteX1" fmla="*/ 190500 w 447675"/>
              <a:gd name="connsiteY1" fmla="*/ 161925 h 179387"/>
              <a:gd name="connsiteX2" fmla="*/ 0 w 447675"/>
              <a:gd name="connsiteY2" fmla="*/ 104775 h 17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7675" h="179387">
                <a:moveTo>
                  <a:pt x="447675" y="0"/>
                </a:moveTo>
                <a:cubicBezTo>
                  <a:pt x="356393" y="72231"/>
                  <a:pt x="265112" y="144463"/>
                  <a:pt x="190500" y="161925"/>
                </a:cubicBezTo>
                <a:cubicBezTo>
                  <a:pt x="115888" y="179387"/>
                  <a:pt x="57944" y="142081"/>
                  <a:pt x="0" y="1047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6858001" y="2560823"/>
            <a:ext cx="479610" cy="715778"/>
          </a:xfrm>
          <a:custGeom>
            <a:avLst/>
            <a:gdLst>
              <a:gd name="connsiteX0" fmla="*/ 438150 w 438150"/>
              <a:gd name="connsiteY0" fmla="*/ 0 h 914400"/>
              <a:gd name="connsiteX1" fmla="*/ 333375 w 438150"/>
              <a:gd name="connsiteY1" fmla="*/ 561975 h 914400"/>
              <a:gd name="connsiteX2" fmla="*/ 0 w 438150"/>
              <a:gd name="connsiteY2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150" h="914400">
                <a:moveTo>
                  <a:pt x="438150" y="0"/>
                </a:moveTo>
                <a:cubicBezTo>
                  <a:pt x="422275" y="204787"/>
                  <a:pt x="406400" y="409575"/>
                  <a:pt x="333375" y="561975"/>
                </a:cubicBezTo>
                <a:cubicBezTo>
                  <a:pt x="260350" y="714375"/>
                  <a:pt x="130175" y="814387"/>
                  <a:pt x="0" y="9144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7120261" y="3269249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Maiandra GD" panose="020E0502030308020204" pitchFamily="34" charset="0"/>
              </a:rPr>
              <a:t>Graphite </a:t>
            </a:r>
          </a:p>
        </p:txBody>
      </p:sp>
      <p:cxnSp>
        <p:nvCxnSpPr>
          <p:cNvPr id="198" name="Straight Arrow Connector 197"/>
          <p:cNvCxnSpPr/>
          <p:nvPr/>
        </p:nvCxnSpPr>
        <p:spPr>
          <a:xfrm flipH="1" flipV="1">
            <a:off x="6830463" y="3398054"/>
            <a:ext cx="289798" cy="272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4495800" y="1828800"/>
            <a:ext cx="0" cy="403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1603177" y="1413881"/>
            <a:ext cx="152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Maiandra GD" panose="020E0502030308020204" pitchFamily="34" charset="0"/>
              </a:rPr>
              <a:t>Mr. Melty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5475184" y="1413881"/>
            <a:ext cx="1896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Maiandra GD" panose="020E0502030308020204" pitchFamily="34" charset="0"/>
              </a:rPr>
              <a:t>SlowMelt</a:t>
            </a:r>
            <a:r>
              <a:rPr lang="en-US" sz="2400" dirty="0">
                <a:latin typeface="Maiandra GD" panose="020E0502030308020204" pitchFamily="34" charset="0"/>
              </a:rPr>
              <a:t> XL</a:t>
            </a:r>
          </a:p>
        </p:txBody>
      </p:sp>
      <p:sp>
        <p:nvSpPr>
          <p:cNvPr id="3" name="Flowchart: Document 2">
            <a:extLst>
              <a:ext uri="{FF2B5EF4-FFF2-40B4-BE49-F238E27FC236}">
                <a16:creationId xmlns:a16="http://schemas.microsoft.com/office/drawing/2014/main" id="{A7B3EFCB-1063-4732-BD43-5BBCFB09E847}"/>
              </a:ext>
            </a:extLst>
          </p:cNvPr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 Proof  Source of Advantage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ABB6D35-4A99-4F03-ABBD-1290CFE3E2BF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5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BCEB30A8-AC06-1A69-E9E2-DDE4CD558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AC09D4-8BDF-2BFF-0DE4-CA2CDCA1AD88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A808C-9881-A7D6-05DC-01229CB37489}"/>
              </a:ext>
            </a:extLst>
          </p:cNvPr>
          <p:cNvSpPr/>
          <p:nvPr/>
        </p:nvSpPr>
        <p:spPr>
          <a:xfrm>
            <a:off x="2662595" y="2320467"/>
            <a:ext cx="836118" cy="3535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A39C79-EBAA-AD63-91AE-4F5CFAAF81E9}"/>
              </a:ext>
            </a:extLst>
          </p:cNvPr>
          <p:cNvSpPr/>
          <p:nvPr/>
        </p:nvSpPr>
        <p:spPr>
          <a:xfrm>
            <a:off x="7353389" y="2294615"/>
            <a:ext cx="836118" cy="3535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19072731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5kW Rhenium Heater: 15% Faster Process Times</a:t>
            </a:r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33883A31-C2AC-4B33-B2B9-1B68B9117AE1}"/>
              </a:ext>
            </a:extLst>
          </p:cNvPr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 Proof Data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0914D6-3052-42A5-A481-EFDBF5EA5000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CC7279-D710-44ED-9C0E-A225F228DA90}"/>
              </a:ext>
            </a:extLst>
          </p:cNvPr>
          <p:cNvSpPr/>
          <p:nvPr/>
        </p:nvSpPr>
        <p:spPr>
          <a:xfrm>
            <a:off x="6737095" y="1930261"/>
            <a:ext cx="1983960" cy="34799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Test Conditions 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Customer-site production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Feedstock: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50% virgin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50% recycled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Power: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380V, 50Hz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BC834A-7C19-45F4-AD7F-2F6CDD4CB6B3}"/>
              </a:ext>
            </a:extLst>
          </p:cNvPr>
          <p:cNvSpPr txBox="1"/>
          <p:nvPr/>
        </p:nvSpPr>
        <p:spPr>
          <a:xfrm>
            <a:off x="5556119" y="4343400"/>
            <a:ext cx="1078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Maiandra GD" panose="020E0502030308020204" pitchFamily="34" charset="0"/>
              </a:rPr>
              <a:t>Mr. Melty</a:t>
            </a:r>
          </a:p>
          <a:p>
            <a:pPr algn="ctr"/>
            <a:r>
              <a:rPr lang="en-US" sz="1600" dirty="0">
                <a:latin typeface="Maiandra GD" panose="020E0502030308020204" pitchFamily="34" charset="0"/>
              </a:rPr>
              <a:t>Spec.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24F3C-71C4-45DB-A3B1-BAD3551C70E8}"/>
              </a:ext>
            </a:extLst>
          </p:cNvPr>
          <p:cNvSpPr txBox="1"/>
          <p:nvPr/>
        </p:nvSpPr>
        <p:spPr>
          <a:xfrm>
            <a:off x="5485394" y="2362200"/>
            <a:ext cx="1220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Maiandra GD" panose="020E0502030308020204" pitchFamily="34" charset="0"/>
              </a:rPr>
              <a:t>Competitor</a:t>
            </a:r>
          </a:p>
          <a:p>
            <a:pPr algn="ctr"/>
            <a:r>
              <a:rPr lang="en-US" sz="1600" dirty="0">
                <a:latin typeface="Maiandra GD" panose="020E0502030308020204" pitchFamily="34" charset="0"/>
              </a:rPr>
              <a:t>Spec.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09D38E-93CD-4751-908F-1560F75FEC9B}"/>
              </a:ext>
            </a:extLst>
          </p:cNvPr>
          <p:cNvCxnSpPr>
            <a:cxnSpLocks/>
          </p:cNvCxnSpPr>
          <p:nvPr/>
        </p:nvCxnSpPr>
        <p:spPr>
          <a:xfrm flipV="1">
            <a:off x="5434853" y="3312785"/>
            <a:ext cx="0" cy="6559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B22273-3CA7-4EFC-8B90-1AFF10A7C9E0}"/>
              </a:ext>
            </a:extLst>
          </p:cNvPr>
          <p:cNvSpPr txBox="1"/>
          <p:nvPr/>
        </p:nvSpPr>
        <p:spPr>
          <a:xfrm>
            <a:off x="5130053" y="3447931"/>
            <a:ext cx="6463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15%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2E02A83-A46F-473D-899E-CA3D7C8991A2}"/>
              </a:ext>
            </a:extLst>
          </p:cNvPr>
          <p:cNvCxnSpPr>
            <a:cxnSpLocks/>
          </p:cNvCxnSpPr>
          <p:nvPr/>
        </p:nvCxnSpPr>
        <p:spPr>
          <a:xfrm flipV="1">
            <a:off x="6095497" y="3972943"/>
            <a:ext cx="1" cy="370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75983C3-E272-4A19-82FE-911841B9A3C7}"/>
              </a:ext>
            </a:extLst>
          </p:cNvPr>
          <p:cNvCxnSpPr>
            <a:cxnSpLocks/>
          </p:cNvCxnSpPr>
          <p:nvPr/>
        </p:nvCxnSpPr>
        <p:spPr>
          <a:xfrm>
            <a:off x="1624853" y="3276600"/>
            <a:ext cx="4470645" cy="223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FD3FAD-F9AF-4522-A495-56000E654A10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095497" y="2946975"/>
            <a:ext cx="2196" cy="347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A5CEC4C-CB86-4312-8395-363ACEBBEA06}"/>
              </a:ext>
            </a:extLst>
          </p:cNvPr>
          <p:cNvCxnSpPr>
            <a:cxnSpLocks/>
          </p:cNvCxnSpPr>
          <p:nvPr/>
        </p:nvCxnSpPr>
        <p:spPr>
          <a:xfrm>
            <a:off x="1624853" y="3962400"/>
            <a:ext cx="4470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1EA7867-648A-438D-9E90-4BE8DAD8DCA7}"/>
              </a:ext>
            </a:extLst>
          </p:cNvPr>
          <p:cNvCxnSpPr/>
          <p:nvPr/>
        </p:nvCxnSpPr>
        <p:spPr>
          <a:xfrm>
            <a:off x="6730447" y="2357773"/>
            <a:ext cx="19839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2DB56D30-EED3-5DE3-1577-EC5DC26E9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5C177C-3C7B-1349-BF3C-3CA1654FA70F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14773D-65BB-43C9-60EA-1169E2E843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1657616"/>
            <a:ext cx="5388758" cy="406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121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337">
            <a:extLst>
              <a:ext uri="{FF2B5EF4-FFF2-40B4-BE49-F238E27FC236}">
                <a16:creationId xmlns:a16="http://schemas.microsoft.com/office/drawing/2014/main" id="{273AA385-9698-F523-2BFE-EAB2B7A0841F}"/>
              </a:ext>
            </a:extLst>
          </p:cNvPr>
          <p:cNvSpPr/>
          <p:nvPr/>
        </p:nvSpPr>
        <p:spPr>
          <a:xfrm>
            <a:off x="7307730" y="2707835"/>
            <a:ext cx="1319243" cy="60256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14336" name="Rectangle 14335">
            <a:extLst>
              <a:ext uri="{FF2B5EF4-FFF2-40B4-BE49-F238E27FC236}">
                <a16:creationId xmlns:a16="http://schemas.microsoft.com/office/drawing/2014/main" id="{FFA9F643-DAD1-D5AB-7AEB-0A44514566EA}"/>
              </a:ext>
            </a:extLst>
          </p:cNvPr>
          <p:cNvSpPr/>
          <p:nvPr/>
        </p:nvSpPr>
        <p:spPr>
          <a:xfrm>
            <a:off x="2980788" y="2684271"/>
            <a:ext cx="1319243" cy="60256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Closed-Loop Dual-Zone Temperature Control Ensures the Highest Yields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685800" y="4267200"/>
            <a:ext cx="4038600" cy="1409700"/>
          </a:xfrm>
        </p:spPr>
        <p:txBody>
          <a:bodyPr>
            <a:normAutofit fontScale="92500"/>
          </a:bodyPr>
          <a:lstStyle/>
          <a:p>
            <a:r>
              <a:rPr lang="en-US" sz="1800" dirty="0">
                <a:latin typeface="Maiandra GD" panose="020E0502030308020204" pitchFamily="34" charset="0"/>
              </a:rPr>
              <a:t>Dual-zone, closed-loop control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Uniform top-to-bottom temperature 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Small end-of-growth scrap region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&gt; 75% mass ingot yield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5105400" y="4267200"/>
            <a:ext cx="4038600" cy="1409700"/>
          </a:xfrm>
        </p:spPr>
        <p:txBody>
          <a:bodyPr>
            <a:normAutofit fontScale="92500"/>
          </a:bodyPr>
          <a:lstStyle/>
          <a:p>
            <a:r>
              <a:rPr lang="en-US" sz="1800" dirty="0">
                <a:latin typeface="Maiandra GD" panose="020E0502030308020204" pitchFamily="34" charset="0"/>
              </a:rPr>
              <a:t>Single-zone, open-loop control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Large vertical temperature gradients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Large end-of-growth scrap region</a:t>
            </a:r>
          </a:p>
          <a:p>
            <a:r>
              <a:rPr lang="en-US" sz="1800" dirty="0">
                <a:latin typeface="Maiandra GD" panose="020E0502030308020204" pitchFamily="34" charset="0"/>
              </a:rPr>
              <a:t>&lt; 65% mass ingot yield</a:t>
            </a:r>
          </a:p>
          <a:p>
            <a:endParaRPr lang="en-US" sz="1800" dirty="0">
              <a:latin typeface="Maiandra GD" panose="020E0502030308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78460" y="2547505"/>
            <a:ext cx="1463040" cy="914400"/>
            <a:chOff x="1219200" y="1828800"/>
            <a:chExt cx="1849582" cy="15240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1295400" y="2362200"/>
              <a:ext cx="321399" cy="3505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2438400"/>
              <a:ext cx="1393642" cy="254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98307" y="1889760"/>
              <a:ext cx="17232" cy="9728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219200" y="2865120"/>
              <a:ext cx="379107" cy="45974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581075" y="2877820"/>
              <a:ext cx="1446781" cy="1778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49"/>
            <p:cNvGrpSpPr/>
            <p:nvPr/>
          </p:nvGrpSpPr>
          <p:grpSpPr>
            <a:xfrm flipH="1" flipV="1">
              <a:off x="1219200" y="1828800"/>
              <a:ext cx="1832350" cy="1460500"/>
              <a:chOff x="914400" y="1981200"/>
              <a:chExt cx="2209800" cy="1825625"/>
            </a:xfrm>
          </p:grpSpPr>
          <p:grpSp>
            <p:nvGrpSpPr>
              <p:cNvPr id="54" name="Group 32"/>
              <p:cNvGrpSpPr/>
              <p:nvPr/>
            </p:nvGrpSpPr>
            <p:grpSpPr>
              <a:xfrm>
                <a:off x="942975" y="3124200"/>
                <a:ext cx="1709181" cy="682625"/>
                <a:chOff x="942975" y="3124200"/>
                <a:chExt cx="1709181" cy="682625"/>
              </a:xfrm>
            </p:grpSpPr>
            <p:sp>
              <p:nvSpPr>
                <p:cNvPr id="73" name="Freeform 72"/>
                <p:cNvSpPr/>
                <p:nvPr/>
              </p:nvSpPr>
              <p:spPr>
                <a:xfrm>
                  <a:off x="942975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>
                  <a:off x="12192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1476375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17526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>
                  <a:off x="19812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>
                  <a:off x="22098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2438400" y="3124200"/>
                  <a:ext cx="213756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</p:grpSp>
          <p:grpSp>
            <p:nvGrpSpPr>
              <p:cNvPr id="55" name="Group 31"/>
              <p:cNvGrpSpPr/>
              <p:nvPr/>
            </p:nvGrpSpPr>
            <p:grpSpPr>
              <a:xfrm>
                <a:off x="2687782" y="2724150"/>
                <a:ext cx="436418" cy="1066800"/>
                <a:chOff x="2687782" y="2724150"/>
                <a:chExt cx="436418" cy="1066800"/>
              </a:xfrm>
            </p:grpSpPr>
            <p:sp>
              <p:nvSpPr>
                <p:cNvPr id="69" name="Freeform 68"/>
                <p:cNvSpPr/>
                <p:nvPr/>
              </p:nvSpPr>
              <p:spPr>
                <a:xfrm>
                  <a:off x="2687782" y="30861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0" name="Freeform 69"/>
                <p:cNvSpPr/>
                <p:nvPr/>
              </p:nvSpPr>
              <p:spPr>
                <a:xfrm>
                  <a:off x="2794660" y="29718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>
                  <a:off x="2892631" y="28194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72" name="Freeform 71"/>
                <p:cNvSpPr/>
                <p:nvPr/>
              </p:nvSpPr>
              <p:spPr>
                <a:xfrm>
                  <a:off x="3008416" y="272415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</p:grpSp>
          <p:grpSp>
            <p:nvGrpSpPr>
              <p:cNvPr id="56" name="Group 33"/>
              <p:cNvGrpSpPr/>
              <p:nvPr/>
            </p:nvGrpSpPr>
            <p:grpSpPr>
              <a:xfrm flipV="1">
                <a:off x="914400" y="2441575"/>
                <a:ext cx="1752600" cy="682625"/>
                <a:chOff x="942975" y="3124200"/>
                <a:chExt cx="1709181" cy="682625"/>
              </a:xfrm>
            </p:grpSpPr>
            <p:sp>
              <p:nvSpPr>
                <p:cNvPr id="62" name="Freeform 61"/>
                <p:cNvSpPr/>
                <p:nvPr/>
              </p:nvSpPr>
              <p:spPr>
                <a:xfrm>
                  <a:off x="942975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>
                  <a:off x="12192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1476375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5" name="Freeform 64"/>
                <p:cNvSpPr/>
                <p:nvPr/>
              </p:nvSpPr>
              <p:spPr>
                <a:xfrm>
                  <a:off x="17526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6" name="Freeform 65"/>
                <p:cNvSpPr/>
                <p:nvPr/>
              </p:nvSpPr>
              <p:spPr>
                <a:xfrm>
                  <a:off x="19812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2209800" y="3124200"/>
                  <a:ext cx="228600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>
                  <a:off x="2438400" y="3124200"/>
                  <a:ext cx="213756" cy="682625"/>
                </a:xfrm>
                <a:custGeom>
                  <a:avLst/>
                  <a:gdLst>
                    <a:gd name="connsiteX0" fmla="*/ 0 w 228600"/>
                    <a:gd name="connsiteY0" fmla="*/ 644525 h 682625"/>
                    <a:gd name="connsiteX1" fmla="*/ 133350 w 228600"/>
                    <a:gd name="connsiteY1" fmla="*/ 6350 h 682625"/>
                    <a:gd name="connsiteX2" fmla="*/ 228600 w 228600"/>
                    <a:gd name="connsiteY2" fmla="*/ 682625 h 682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682625">
                      <a:moveTo>
                        <a:pt x="0" y="644525"/>
                      </a:moveTo>
                      <a:cubicBezTo>
                        <a:pt x="47625" y="322262"/>
                        <a:pt x="95250" y="0"/>
                        <a:pt x="133350" y="6350"/>
                      </a:cubicBezTo>
                      <a:cubicBezTo>
                        <a:pt x="171450" y="12700"/>
                        <a:pt x="200025" y="347662"/>
                        <a:pt x="228600" y="682625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</p:grpSp>
          <p:grpSp>
            <p:nvGrpSpPr>
              <p:cNvPr id="57" name="Group 41"/>
              <p:cNvGrpSpPr/>
              <p:nvPr/>
            </p:nvGrpSpPr>
            <p:grpSpPr>
              <a:xfrm flipH="1" flipV="1">
                <a:off x="2667000" y="1981200"/>
                <a:ext cx="436418" cy="1066800"/>
                <a:chOff x="2687782" y="2724150"/>
                <a:chExt cx="436418" cy="1066800"/>
              </a:xfrm>
            </p:grpSpPr>
            <p:sp>
              <p:nvSpPr>
                <p:cNvPr id="58" name="Freeform 57"/>
                <p:cNvSpPr/>
                <p:nvPr/>
              </p:nvSpPr>
              <p:spPr>
                <a:xfrm>
                  <a:off x="2687782" y="30861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>
                  <a:off x="2794660" y="29718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>
                  <a:off x="2892631" y="281940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>
                  <a:off x="3008416" y="2724150"/>
                  <a:ext cx="115784" cy="704850"/>
                </a:xfrm>
                <a:custGeom>
                  <a:avLst/>
                  <a:gdLst>
                    <a:gd name="connsiteX0" fmla="*/ 0 w 123825"/>
                    <a:gd name="connsiteY0" fmla="*/ 704850 h 704850"/>
                    <a:gd name="connsiteX1" fmla="*/ 47625 w 123825"/>
                    <a:gd name="connsiteY1" fmla="*/ 19050 h 704850"/>
                    <a:gd name="connsiteX2" fmla="*/ 123825 w 123825"/>
                    <a:gd name="connsiteY2" fmla="*/ 59055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825" h="704850">
                      <a:moveTo>
                        <a:pt x="0" y="704850"/>
                      </a:moveTo>
                      <a:cubicBezTo>
                        <a:pt x="13494" y="371475"/>
                        <a:pt x="26988" y="38100"/>
                        <a:pt x="47625" y="19050"/>
                      </a:cubicBezTo>
                      <a:cubicBezTo>
                        <a:pt x="68262" y="0"/>
                        <a:pt x="96043" y="295275"/>
                        <a:pt x="123825" y="590550"/>
                      </a:cubicBezTo>
                    </a:path>
                  </a:pathLst>
                </a:cu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latin typeface="Maiandra GD" panose="020E0502030308020204" pitchFamily="34" charset="0"/>
                  </a:endParaRPr>
                </a:p>
              </p:txBody>
            </p:sp>
          </p:grpSp>
        </p:grpSp>
        <p:grpSp>
          <p:nvGrpSpPr>
            <p:cNvPr id="17" name="Group 32"/>
            <p:cNvGrpSpPr/>
            <p:nvPr/>
          </p:nvGrpSpPr>
          <p:grpSpPr>
            <a:xfrm>
              <a:off x="1242894" y="2804160"/>
              <a:ext cx="1417240" cy="546100"/>
              <a:chOff x="942975" y="3124200"/>
              <a:chExt cx="1709181" cy="682625"/>
            </a:xfrm>
          </p:grpSpPr>
          <p:sp>
            <p:nvSpPr>
              <p:cNvPr id="47" name="Freeform 46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53" name="Freeform 52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18" name="Group 31"/>
            <p:cNvGrpSpPr/>
            <p:nvPr/>
          </p:nvGrpSpPr>
          <p:grpSpPr>
            <a:xfrm>
              <a:off x="2689675" y="2484120"/>
              <a:ext cx="361875" cy="853440"/>
              <a:chOff x="2687782" y="2724150"/>
              <a:chExt cx="436418" cy="1066800"/>
            </a:xfrm>
          </p:grpSpPr>
          <p:sp>
            <p:nvSpPr>
              <p:cNvPr id="43" name="Freeform 42"/>
              <p:cNvSpPr/>
              <p:nvPr/>
            </p:nvSpPr>
            <p:spPr>
              <a:xfrm>
                <a:off x="2687782" y="30861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794660" y="29718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892631" y="28194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19" name="Group 33"/>
            <p:cNvGrpSpPr/>
            <p:nvPr/>
          </p:nvGrpSpPr>
          <p:grpSpPr>
            <a:xfrm flipV="1">
              <a:off x="1219200" y="2258060"/>
              <a:ext cx="1453243" cy="546100"/>
              <a:chOff x="942975" y="3124200"/>
              <a:chExt cx="1709181" cy="682625"/>
            </a:xfrm>
          </p:grpSpPr>
          <p:sp>
            <p:nvSpPr>
              <p:cNvPr id="36" name="Freeform 35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20" name="Group 41"/>
            <p:cNvGrpSpPr/>
            <p:nvPr/>
          </p:nvGrpSpPr>
          <p:grpSpPr>
            <a:xfrm flipH="1" flipV="1">
              <a:off x="2672443" y="1889760"/>
              <a:ext cx="361875" cy="853440"/>
              <a:chOff x="2687782" y="2724150"/>
              <a:chExt cx="436418" cy="1066800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2687782" y="30861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794660" y="29718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892631" y="28194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cxnSp>
          <p:nvCxnSpPr>
            <p:cNvPr id="21" name="Straight Connector 20"/>
            <p:cNvCxnSpPr>
              <a:stCxn id="36" idx="0"/>
            </p:cNvCxnSpPr>
            <p:nvPr/>
          </p:nvCxnSpPr>
          <p:spPr>
            <a:xfrm flipV="1">
              <a:off x="1219200" y="1828800"/>
              <a:ext cx="379107" cy="45974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9" idx="0"/>
              <a:endCxn id="73" idx="0"/>
            </p:cNvCxnSpPr>
            <p:nvPr/>
          </p:nvCxnSpPr>
          <p:spPr>
            <a:xfrm>
              <a:off x="1581075" y="184150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219200" y="225552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35" idx="2"/>
              <a:endCxn id="73" idx="0"/>
            </p:cNvCxnSpPr>
            <p:nvPr/>
          </p:nvCxnSpPr>
          <p:spPr>
            <a:xfrm flipV="1">
              <a:off x="2672443" y="1859280"/>
              <a:ext cx="355413" cy="4114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219200" y="333502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696137" y="2941320"/>
              <a:ext cx="355413" cy="4114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58" idx="0"/>
            </p:cNvCxnSpPr>
            <p:nvPr/>
          </p:nvCxnSpPr>
          <p:spPr>
            <a:xfrm>
              <a:off x="1219200" y="231648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672443" y="225552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051550" y="188976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219200" y="2819400"/>
              <a:ext cx="1447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3" idx="1"/>
            </p:cNvCxnSpPr>
            <p:nvPr/>
          </p:nvCxnSpPr>
          <p:spPr>
            <a:xfrm flipV="1">
              <a:off x="2726601" y="2438400"/>
              <a:ext cx="321399" cy="3505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2500579" y="3679533"/>
            <a:ext cx="1739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Wafer-able Material</a:t>
            </a:r>
          </a:p>
        </p:txBody>
      </p:sp>
      <p:sp>
        <p:nvSpPr>
          <p:cNvPr id="129" name="Freeform 128"/>
          <p:cNvSpPr/>
          <p:nvPr/>
        </p:nvSpPr>
        <p:spPr>
          <a:xfrm>
            <a:off x="2778558" y="3138207"/>
            <a:ext cx="329184" cy="453543"/>
          </a:xfrm>
          <a:custGeom>
            <a:avLst/>
            <a:gdLst>
              <a:gd name="connsiteX0" fmla="*/ 0 w 329184"/>
              <a:gd name="connsiteY0" fmla="*/ 453543 h 453543"/>
              <a:gd name="connsiteX1" fmla="*/ 117043 w 329184"/>
              <a:gd name="connsiteY1" fmla="*/ 248717 h 453543"/>
              <a:gd name="connsiteX2" fmla="*/ 146304 w 329184"/>
              <a:gd name="connsiteY2" fmla="*/ 336500 h 453543"/>
              <a:gd name="connsiteX3" fmla="*/ 329184 w 329184"/>
              <a:gd name="connsiteY3" fmla="*/ 0 h 45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184" h="453543">
                <a:moveTo>
                  <a:pt x="0" y="453543"/>
                </a:moveTo>
                <a:cubicBezTo>
                  <a:pt x="46329" y="360883"/>
                  <a:pt x="92659" y="268224"/>
                  <a:pt x="117043" y="248717"/>
                </a:cubicBezTo>
                <a:cubicBezTo>
                  <a:pt x="141427" y="229210"/>
                  <a:pt x="110947" y="377953"/>
                  <a:pt x="146304" y="336500"/>
                </a:cubicBezTo>
                <a:cubicBezTo>
                  <a:pt x="181661" y="295047"/>
                  <a:pt x="329184" y="0"/>
                  <a:pt x="329184" y="0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Maiandra GD" panose="020E0502030308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426208" y="2193329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Low Scrap %</a:t>
            </a:r>
          </a:p>
        </p:txBody>
      </p:sp>
      <p:sp>
        <p:nvSpPr>
          <p:cNvPr id="131" name="Freeform 130"/>
          <p:cNvSpPr/>
          <p:nvPr/>
        </p:nvSpPr>
        <p:spPr>
          <a:xfrm>
            <a:off x="2763927" y="2552991"/>
            <a:ext cx="438912" cy="248717"/>
          </a:xfrm>
          <a:custGeom>
            <a:avLst/>
            <a:gdLst>
              <a:gd name="connsiteX0" fmla="*/ 0 w 438912"/>
              <a:gd name="connsiteY0" fmla="*/ 0 h 248717"/>
              <a:gd name="connsiteX1" fmla="*/ 87783 w 438912"/>
              <a:gd name="connsiteY1" fmla="*/ 36576 h 248717"/>
              <a:gd name="connsiteX2" fmla="*/ 58522 w 438912"/>
              <a:gd name="connsiteY2" fmla="*/ 73152 h 248717"/>
              <a:gd name="connsiteX3" fmla="*/ 438912 w 438912"/>
              <a:gd name="connsiteY3" fmla="*/ 248717 h 248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12" h="248717">
                <a:moveTo>
                  <a:pt x="0" y="0"/>
                </a:moveTo>
                <a:cubicBezTo>
                  <a:pt x="39014" y="12192"/>
                  <a:pt x="78029" y="24384"/>
                  <a:pt x="87783" y="36576"/>
                </a:cubicBezTo>
                <a:cubicBezTo>
                  <a:pt x="97537" y="48768"/>
                  <a:pt x="0" y="37795"/>
                  <a:pt x="58522" y="73152"/>
                </a:cubicBezTo>
                <a:cubicBezTo>
                  <a:pt x="117044" y="108509"/>
                  <a:pt x="277978" y="178613"/>
                  <a:pt x="438912" y="248717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Maiandra GD" panose="020E0502030308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16941" y="3546641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Maiandra GD" panose="020E0502030308020204" pitchFamily="34" charset="0"/>
              </a:rPr>
              <a:t>Dual-Zone </a:t>
            </a:r>
          </a:p>
          <a:p>
            <a:pPr algn="ctr"/>
            <a:r>
              <a:rPr lang="en-US" sz="1400" dirty="0">
                <a:latin typeface="Maiandra GD" panose="020E0502030308020204" pitchFamily="34" charset="0"/>
              </a:rPr>
              <a:t>Closed-Loop Control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5112222" y="2547505"/>
            <a:ext cx="1463040" cy="914400"/>
            <a:chOff x="5562600" y="1828800"/>
            <a:chExt cx="1849582" cy="1524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941707" y="1889760"/>
              <a:ext cx="17232" cy="9728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5562600" y="2865120"/>
              <a:ext cx="379107" cy="45974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924475" y="2877820"/>
              <a:ext cx="1446781" cy="1778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33"/>
            <p:cNvGrpSpPr/>
            <p:nvPr/>
          </p:nvGrpSpPr>
          <p:grpSpPr>
            <a:xfrm flipH="1">
              <a:off x="5941706" y="1905000"/>
              <a:ext cx="1453243" cy="1016000"/>
              <a:chOff x="942975" y="3124200"/>
              <a:chExt cx="1709181" cy="682625"/>
            </a:xfrm>
          </p:grpSpPr>
          <p:sp>
            <p:nvSpPr>
              <p:cNvPr id="112" name="Freeform 111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4" name="Freeform 113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6" name="Freeform 115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85" name="Group 41"/>
            <p:cNvGrpSpPr/>
            <p:nvPr/>
          </p:nvGrpSpPr>
          <p:grpSpPr>
            <a:xfrm>
              <a:off x="5579832" y="1981200"/>
              <a:ext cx="361875" cy="1308100"/>
              <a:chOff x="2687782" y="2724150"/>
              <a:chExt cx="436418" cy="1066800"/>
            </a:xfrm>
          </p:grpSpPr>
          <p:sp>
            <p:nvSpPr>
              <p:cNvPr id="108" name="Freeform 107"/>
              <p:cNvSpPr/>
              <p:nvPr/>
            </p:nvSpPr>
            <p:spPr>
              <a:xfrm>
                <a:off x="2687782" y="30861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2794660" y="29718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>
              <a:xfrm>
                <a:off x="2892631" y="281940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86" name="Group 32"/>
            <p:cNvGrpSpPr/>
            <p:nvPr/>
          </p:nvGrpSpPr>
          <p:grpSpPr>
            <a:xfrm>
              <a:off x="5586294" y="2286000"/>
              <a:ext cx="1417240" cy="1064260"/>
              <a:chOff x="942975" y="3124200"/>
              <a:chExt cx="1709181" cy="682625"/>
            </a:xfrm>
          </p:grpSpPr>
          <p:sp>
            <p:nvSpPr>
              <p:cNvPr id="101" name="Freeform 100"/>
              <p:cNvSpPr/>
              <p:nvPr/>
            </p:nvSpPr>
            <p:spPr>
              <a:xfrm>
                <a:off x="9429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2" name="Freeform 101"/>
              <p:cNvSpPr/>
              <p:nvPr/>
            </p:nvSpPr>
            <p:spPr>
              <a:xfrm>
                <a:off x="1219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1476375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4" name="Freeform 16"/>
              <p:cNvSpPr/>
              <p:nvPr/>
            </p:nvSpPr>
            <p:spPr>
              <a:xfrm>
                <a:off x="17526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5" name="Freeform 17"/>
              <p:cNvSpPr/>
              <p:nvPr/>
            </p:nvSpPr>
            <p:spPr>
              <a:xfrm>
                <a:off x="19812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6" name="Freeform 18"/>
              <p:cNvSpPr/>
              <p:nvPr/>
            </p:nvSpPr>
            <p:spPr>
              <a:xfrm>
                <a:off x="2209800" y="3124200"/>
                <a:ext cx="228600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7" name="Freeform 19"/>
              <p:cNvSpPr/>
              <p:nvPr/>
            </p:nvSpPr>
            <p:spPr>
              <a:xfrm>
                <a:off x="2438400" y="3124200"/>
                <a:ext cx="213756" cy="682625"/>
              </a:xfrm>
              <a:custGeom>
                <a:avLst/>
                <a:gdLst>
                  <a:gd name="connsiteX0" fmla="*/ 0 w 228600"/>
                  <a:gd name="connsiteY0" fmla="*/ 644525 h 682625"/>
                  <a:gd name="connsiteX1" fmla="*/ 133350 w 228600"/>
                  <a:gd name="connsiteY1" fmla="*/ 6350 h 682625"/>
                  <a:gd name="connsiteX2" fmla="*/ 228600 w 228600"/>
                  <a:gd name="connsiteY2" fmla="*/ 682625 h 68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682625">
                    <a:moveTo>
                      <a:pt x="0" y="644525"/>
                    </a:moveTo>
                    <a:cubicBezTo>
                      <a:pt x="47625" y="322262"/>
                      <a:pt x="95250" y="0"/>
                      <a:pt x="133350" y="6350"/>
                    </a:cubicBezTo>
                    <a:cubicBezTo>
                      <a:pt x="171450" y="12700"/>
                      <a:pt x="200025" y="347662"/>
                      <a:pt x="228600" y="682625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grpSp>
          <p:nvGrpSpPr>
            <p:cNvPr id="87" name="Group 31"/>
            <p:cNvGrpSpPr/>
            <p:nvPr/>
          </p:nvGrpSpPr>
          <p:grpSpPr>
            <a:xfrm>
              <a:off x="7033075" y="1981201"/>
              <a:ext cx="361875" cy="1367558"/>
              <a:chOff x="2687782" y="2724150"/>
              <a:chExt cx="436418" cy="1075607"/>
            </a:xfrm>
          </p:grpSpPr>
          <p:sp>
            <p:nvSpPr>
              <p:cNvPr id="97" name="Freeform 96"/>
              <p:cNvSpPr/>
              <p:nvPr/>
            </p:nvSpPr>
            <p:spPr>
              <a:xfrm>
                <a:off x="2687782" y="2960701"/>
                <a:ext cx="115784" cy="839056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>
              <a:xfrm>
                <a:off x="2794659" y="2860815"/>
                <a:ext cx="115784" cy="839056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>
              <a:xfrm>
                <a:off x="2892632" y="2760926"/>
                <a:ext cx="115784" cy="839056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3008416" y="2724150"/>
                <a:ext cx="115784" cy="704850"/>
              </a:xfrm>
              <a:custGeom>
                <a:avLst/>
                <a:gdLst>
                  <a:gd name="connsiteX0" fmla="*/ 0 w 123825"/>
                  <a:gd name="connsiteY0" fmla="*/ 704850 h 704850"/>
                  <a:gd name="connsiteX1" fmla="*/ 47625 w 123825"/>
                  <a:gd name="connsiteY1" fmla="*/ 19050 h 704850"/>
                  <a:gd name="connsiteX2" fmla="*/ 123825 w 123825"/>
                  <a:gd name="connsiteY2" fmla="*/ 590550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825" h="704850">
                    <a:moveTo>
                      <a:pt x="0" y="704850"/>
                    </a:moveTo>
                    <a:cubicBezTo>
                      <a:pt x="13494" y="371475"/>
                      <a:pt x="26988" y="38100"/>
                      <a:pt x="47625" y="19050"/>
                    </a:cubicBezTo>
                    <a:cubicBezTo>
                      <a:pt x="68262" y="0"/>
                      <a:pt x="96043" y="295275"/>
                      <a:pt x="123825" y="59055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latin typeface="Maiandra GD" panose="020E0502030308020204" pitchFamily="34" charset="0"/>
                </a:endParaRPr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 flipV="1">
              <a:off x="5562600" y="1828800"/>
              <a:ext cx="379107" cy="45974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924475" y="184150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562600" y="225552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V="1">
              <a:off x="7015843" y="1859280"/>
              <a:ext cx="355413" cy="4114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5562600" y="3335020"/>
              <a:ext cx="1446781" cy="177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7039537" y="2941320"/>
              <a:ext cx="355413" cy="41148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108" idx="0"/>
            </p:cNvCxnSpPr>
            <p:nvPr/>
          </p:nvCxnSpPr>
          <p:spPr>
            <a:xfrm>
              <a:off x="5562600" y="231648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015842" y="225552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7394950" y="1889760"/>
              <a:ext cx="17232" cy="9728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6869698" y="3678314"/>
            <a:ext cx="1739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Wafer-able Material</a:t>
            </a:r>
          </a:p>
        </p:txBody>
      </p:sp>
      <p:sp>
        <p:nvSpPr>
          <p:cNvPr id="134" name="Freeform 133"/>
          <p:cNvSpPr/>
          <p:nvPr/>
        </p:nvSpPr>
        <p:spPr>
          <a:xfrm>
            <a:off x="7147677" y="3136988"/>
            <a:ext cx="329184" cy="453543"/>
          </a:xfrm>
          <a:custGeom>
            <a:avLst/>
            <a:gdLst>
              <a:gd name="connsiteX0" fmla="*/ 0 w 329184"/>
              <a:gd name="connsiteY0" fmla="*/ 453543 h 453543"/>
              <a:gd name="connsiteX1" fmla="*/ 117043 w 329184"/>
              <a:gd name="connsiteY1" fmla="*/ 248717 h 453543"/>
              <a:gd name="connsiteX2" fmla="*/ 146304 w 329184"/>
              <a:gd name="connsiteY2" fmla="*/ 336500 h 453543"/>
              <a:gd name="connsiteX3" fmla="*/ 329184 w 329184"/>
              <a:gd name="connsiteY3" fmla="*/ 0 h 45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184" h="453543">
                <a:moveTo>
                  <a:pt x="0" y="453543"/>
                </a:moveTo>
                <a:cubicBezTo>
                  <a:pt x="46329" y="360883"/>
                  <a:pt x="92659" y="268224"/>
                  <a:pt x="117043" y="248717"/>
                </a:cubicBezTo>
                <a:cubicBezTo>
                  <a:pt x="141427" y="229210"/>
                  <a:pt x="110947" y="377953"/>
                  <a:pt x="146304" y="336500"/>
                </a:cubicBezTo>
                <a:cubicBezTo>
                  <a:pt x="181661" y="295047"/>
                  <a:pt x="329184" y="0"/>
                  <a:pt x="329184" y="0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Maiandra GD" panose="020E0502030308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795327" y="2192110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aiandra GD" panose="020E0502030308020204" pitchFamily="34" charset="0"/>
              </a:rPr>
              <a:t>High Scrap %</a:t>
            </a:r>
          </a:p>
        </p:txBody>
      </p:sp>
      <p:sp>
        <p:nvSpPr>
          <p:cNvPr id="136" name="Freeform 135"/>
          <p:cNvSpPr/>
          <p:nvPr/>
        </p:nvSpPr>
        <p:spPr>
          <a:xfrm>
            <a:off x="7133046" y="2551772"/>
            <a:ext cx="438912" cy="248717"/>
          </a:xfrm>
          <a:custGeom>
            <a:avLst/>
            <a:gdLst>
              <a:gd name="connsiteX0" fmla="*/ 0 w 438912"/>
              <a:gd name="connsiteY0" fmla="*/ 0 h 248717"/>
              <a:gd name="connsiteX1" fmla="*/ 87783 w 438912"/>
              <a:gd name="connsiteY1" fmla="*/ 36576 h 248717"/>
              <a:gd name="connsiteX2" fmla="*/ 58522 w 438912"/>
              <a:gd name="connsiteY2" fmla="*/ 73152 h 248717"/>
              <a:gd name="connsiteX3" fmla="*/ 438912 w 438912"/>
              <a:gd name="connsiteY3" fmla="*/ 248717 h 248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12" h="248717">
                <a:moveTo>
                  <a:pt x="0" y="0"/>
                </a:moveTo>
                <a:cubicBezTo>
                  <a:pt x="39014" y="12192"/>
                  <a:pt x="78029" y="24384"/>
                  <a:pt x="87783" y="36576"/>
                </a:cubicBezTo>
                <a:cubicBezTo>
                  <a:pt x="97537" y="48768"/>
                  <a:pt x="0" y="37795"/>
                  <a:pt x="58522" y="73152"/>
                </a:cubicBezTo>
                <a:cubicBezTo>
                  <a:pt x="117044" y="108509"/>
                  <a:pt x="277978" y="178613"/>
                  <a:pt x="438912" y="248717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Maiandra GD" panose="020E050203030802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925723" y="3545422"/>
            <a:ext cx="1737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Maiandra GD" panose="020E0502030308020204" pitchFamily="34" charset="0"/>
              </a:rPr>
              <a:t>Single-Zone</a:t>
            </a:r>
          </a:p>
          <a:p>
            <a:pPr algn="ctr"/>
            <a:r>
              <a:rPr lang="en-US" sz="1400" dirty="0">
                <a:latin typeface="Maiandra GD" panose="020E0502030308020204" pitchFamily="34" charset="0"/>
              </a:rPr>
              <a:t>Open-Loop Control</a:t>
            </a:r>
          </a:p>
        </p:txBody>
      </p:sp>
      <p:cxnSp>
        <p:nvCxnSpPr>
          <p:cNvPr id="141" name="Straight Arrow Connector 140"/>
          <p:cNvCxnSpPr/>
          <p:nvPr/>
        </p:nvCxnSpPr>
        <p:spPr>
          <a:xfrm flipH="1" flipV="1">
            <a:off x="4637837" y="2655404"/>
            <a:ext cx="7315" cy="7754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3925824" y="1965339"/>
            <a:ext cx="1418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Maiandra GD" panose="020E0502030308020204" pitchFamily="34" charset="0"/>
              </a:rPr>
              <a:t>Crystal Growth </a:t>
            </a:r>
          </a:p>
          <a:p>
            <a:pPr algn="ctr"/>
            <a:r>
              <a:rPr lang="en-US" sz="1400" dirty="0">
                <a:latin typeface="Maiandra GD" panose="020E0502030308020204" pitchFamily="34" charset="0"/>
              </a:rPr>
              <a:t>Direction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922160" y="1614830"/>
            <a:ext cx="118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Mr. Melty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6098392" y="1614830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Competitor</a:t>
            </a:r>
          </a:p>
        </p:txBody>
      </p:sp>
      <p:sp>
        <p:nvSpPr>
          <p:cNvPr id="140" name="Flowchart: Document 139"/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 Proof  Source of Advantage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8F41E20E-A8CD-4BC6-A0B0-2DEF0992E281}"/>
              </a:ext>
            </a:extLst>
          </p:cNvPr>
          <p:cNvSpPr/>
          <p:nvPr/>
        </p:nvSpPr>
        <p:spPr>
          <a:xfrm>
            <a:off x="2426208" y="2911741"/>
            <a:ext cx="127167" cy="746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1BAFC01F-6A94-4F52-99FA-FF34991959D3}"/>
              </a:ext>
            </a:extLst>
          </p:cNvPr>
          <p:cNvSpPr/>
          <p:nvPr/>
        </p:nvSpPr>
        <p:spPr>
          <a:xfrm>
            <a:off x="6804322" y="2939875"/>
            <a:ext cx="127167" cy="746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728B15-8031-42DD-9074-56A793E630C2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7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F26E2CC1-59E9-A39D-86E2-13E2DDD18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9F3CBD7-7781-A6A9-EF05-B991989AD671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56525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cxnSpLocks/>
          </p:cNvCxnSpPr>
          <p:nvPr/>
        </p:nvCxnSpPr>
        <p:spPr>
          <a:xfrm>
            <a:off x="1860430" y="3411060"/>
            <a:ext cx="4212611" cy="2236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915495" y="4089417"/>
            <a:ext cx="4180002" cy="14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Closed Loop Dual-Zone Temperature Control Ensures ~15% Higher Yields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0925" y="2362200"/>
            <a:ext cx="1078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Maiandra GD" panose="020E0502030308020204" pitchFamily="34" charset="0"/>
              </a:rPr>
              <a:t>Mr. Melty</a:t>
            </a:r>
          </a:p>
          <a:p>
            <a:pPr algn="ctr"/>
            <a:r>
              <a:rPr lang="en-US" sz="1600" dirty="0">
                <a:latin typeface="Maiandra GD" panose="020E0502030308020204" pitchFamily="34" charset="0"/>
              </a:rPr>
              <a:t>Spec.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5394" y="4372652"/>
            <a:ext cx="1220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Maiandra GD" panose="020E0502030308020204" pitchFamily="34" charset="0"/>
              </a:rPr>
              <a:t>Competitor</a:t>
            </a:r>
          </a:p>
          <a:p>
            <a:pPr algn="ctr"/>
            <a:r>
              <a:rPr lang="en-US" sz="1600" dirty="0">
                <a:latin typeface="Maiandra GD" panose="020E0502030308020204" pitchFamily="34" charset="0"/>
              </a:rPr>
              <a:t>Spec.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5657165" y="3433429"/>
            <a:ext cx="0" cy="6559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34000" y="3568575"/>
            <a:ext cx="6463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15%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3E3E3B-6C99-4C4D-A434-4E1866239E0A}"/>
              </a:ext>
            </a:extLst>
          </p:cNvPr>
          <p:cNvSpPr/>
          <p:nvPr/>
        </p:nvSpPr>
        <p:spPr>
          <a:xfrm>
            <a:off x="6730447" y="2057400"/>
            <a:ext cx="1983960" cy="34799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Test Conditions 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Customer-site production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Feedstock: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50% virgin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50% recycled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Power: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380V, 50Hz</a:t>
            </a:r>
          </a:p>
          <a:p>
            <a:pPr algn="ctr"/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146CEF5-2C56-4BD4-A791-B4278DFC31D8}"/>
              </a:ext>
            </a:extLst>
          </p:cNvPr>
          <p:cNvCxnSpPr>
            <a:cxnSpLocks/>
          </p:cNvCxnSpPr>
          <p:nvPr/>
        </p:nvCxnSpPr>
        <p:spPr>
          <a:xfrm>
            <a:off x="6070845" y="3058776"/>
            <a:ext cx="4391" cy="3746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86A02B-8E4F-4AFF-9B6B-578FE5D09211}"/>
              </a:ext>
            </a:extLst>
          </p:cNvPr>
          <p:cNvCxnSpPr>
            <a:cxnSpLocks/>
          </p:cNvCxnSpPr>
          <p:nvPr/>
        </p:nvCxnSpPr>
        <p:spPr>
          <a:xfrm flipV="1">
            <a:off x="6095497" y="4090853"/>
            <a:ext cx="1" cy="370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4CBD0BA-9D53-409A-B706-38B1C554C6EA}"/>
              </a:ext>
            </a:extLst>
          </p:cNvPr>
          <p:cNvCxnSpPr/>
          <p:nvPr/>
        </p:nvCxnSpPr>
        <p:spPr>
          <a:xfrm>
            <a:off x="6730447" y="2408713"/>
            <a:ext cx="19839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1598ACD3-8600-43D7-9A83-CE794870ED07}"/>
              </a:ext>
            </a:extLst>
          </p:cNvPr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Proof Data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128467E-F27A-4E97-990F-DA2DF1E308CE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8</a:t>
            </a:r>
          </a:p>
        </p:txBody>
      </p: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48E94DF4-2B99-89B2-61DF-61AED46DB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B1D071-0376-9273-E2E2-E3438C1E09D3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B95640-4A70-724A-7039-63973DEB7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752599"/>
            <a:ext cx="5442793" cy="405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363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Mr. Melty Saves PV-Wafer Manufacturers ~15%</a:t>
            </a:r>
          </a:p>
        </p:txBody>
      </p:sp>
      <p:sp>
        <p:nvSpPr>
          <p:cNvPr id="3" name="Flowchart: Document 2">
            <a:extLst>
              <a:ext uri="{FF2B5EF4-FFF2-40B4-BE49-F238E27FC236}">
                <a16:creationId xmlns:a16="http://schemas.microsoft.com/office/drawing/2014/main" id="{D3914224-79A1-46E1-B7C3-44DB47B60883}"/>
              </a:ext>
            </a:extLst>
          </p:cNvPr>
          <p:cNvSpPr/>
          <p:nvPr/>
        </p:nvSpPr>
        <p:spPr>
          <a:xfrm>
            <a:off x="301752" y="5687568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Value Model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2488C69-00C3-4870-AD26-96E2EEF19CE2}"/>
              </a:ext>
            </a:extLst>
          </p:cNvPr>
          <p:cNvSpPr/>
          <p:nvPr/>
        </p:nvSpPr>
        <p:spPr>
          <a:xfrm>
            <a:off x="8343900" y="6248400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9AD129-7A66-388D-3B83-C6DE1EF9A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235" y="1524000"/>
            <a:ext cx="5564000" cy="3951457"/>
          </a:xfrm>
          <a:prstGeom prst="rect">
            <a:avLst/>
          </a:prstGeom>
        </p:spPr>
      </p:pic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0EF7044D-9C8A-12F2-BE16-9F6BFB07E4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7F2EC8-644B-540F-574D-4EB4D5B80CB8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3"/>
              </a:rPr>
              <a:t>CC BY 4.0</a:t>
            </a:r>
            <a:r>
              <a:rPr lang="en-US" sz="1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22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Mr. </a:t>
            </a:r>
            <a:r>
              <a:rPr lang="en-US" sz="3200" dirty="0" err="1">
                <a:solidFill>
                  <a:schemeClr val="tx1"/>
                </a:solidFill>
                <a:latin typeface="Maiandra GD" panose="020E0502030308020204" pitchFamily="34" charset="0"/>
              </a:rPr>
              <a:t>Melty’s</a:t>
            </a:r>
            <a:r>
              <a:rPr lang="en-US" sz="3200" dirty="0">
                <a:solidFill>
                  <a:schemeClr val="tx1"/>
                </a:solidFill>
                <a:latin typeface="Maiandra GD" panose="020E0502030308020204" pitchFamily="34" charset="0"/>
              </a:rPr>
              <a:t> Advantage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sz="2400" dirty="0">
                <a:latin typeface="Maiandra GD" panose="020E0502030308020204" pitchFamily="34" charset="0"/>
              </a:rPr>
              <a:t>Mr. Melty saves PV wafer manufacturers ~15% in capital expense. Its</a:t>
            </a:r>
          </a:p>
          <a:p>
            <a:pPr marL="800100" indent="-457200"/>
            <a:r>
              <a:rPr lang="en-US" sz="2400" dirty="0">
                <a:latin typeface="Maiandra GD" panose="020E0502030308020204" pitchFamily="34" charset="0"/>
              </a:rPr>
              <a:t>5 kW Rhenium heater produces the fastest cycle times</a:t>
            </a:r>
          </a:p>
          <a:p>
            <a:pPr marL="800100" indent="-457200"/>
            <a:r>
              <a:rPr lang="en-US" sz="2400" dirty="0">
                <a:latin typeface="Maiandra GD" panose="020E0502030308020204" pitchFamily="34" charset="0"/>
              </a:rPr>
              <a:t>Closed loop, dual-zone temperature control ensures the highest yields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304800" y="5683339"/>
            <a:ext cx="14478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Positioning Statement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2B2533E-5ED3-4471-8063-237256DBC2EC}"/>
              </a:ext>
            </a:extLst>
          </p:cNvPr>
          <p:cNvSpPr/>
          <p:nvPr/>
        </p:nvSpPr>
        <p:spPr>
          <a:xfrm>
            <a:off x="8348472" y="6245352"/>
            <a:ext cx="548640" cy="5486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aiandra GD" panose="020E0502030308020204" pitchFamily="34" charset="0"/>
              </a:rPr>
              <a:t>10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6951E0C1-2FC9-B79A-B257-494B366F4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547" y="6172200"/>
            <a:ext cx="565808" cy="2616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C6CAE1-5EAE-C48D-24B5-A71BDAE2FF67}"/>
              </a:ext>
            </a:extLst>
          </p:cNvPr>
          <p:cNvSpPr txBox="1"/>
          <p:nvPr/>
        </p:nvSpPr>
        <p:spPr>
          <a:xfrm>
            <a:off x="2514600" y="6172200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Licensed under a Creative Commons Attribution 4.0 International license (</a:t>
            </a:r>
            <a:r>
              <a:rPr lang="en-US" sz="1100" dirty="0">
                <a:hlinkClick r:id="rId2"/>
              </a:rPr>
              <a:t>CC BY 4.0</a:t>
            </a:r>
            <a:r>
              <a:rPr lang="en-US" sz="1100" dirty="0"/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EA97EE-5E5D-9A28-9ECF-CAFCC447BB67}"/>
              </a:ext>
            </a:extLst>
          </p:cNvPr>
          <p:cNvSpPr/>
          <p:nvPr/>
        </p:nvSpPr>
        <p:spPr>
          <a:xfrm>
            <a:off x="5638800" y="1905000"/>
            <a:ext cx="2513076" cy="341680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353924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BED29-1679-4CD9-AEC8-47BBBF7C4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61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E1CEBF5-2E3F-D7DE-9771-11CFA0E6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78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6F0155-2E49-4FEB-830B-0EA3250AD02C}"/>
              </a:ext>
            </a:extLst>
          </p:cNvPr>
          <p:cNvGrpSpPr/>
          <p:nvPr/>
        </p:nvGrpSpPr>
        <p:grpSpPr>
          <a:xfrm>
            <a:off x="1365505" y="1243584"/>
            <a:ext cx="6609198" cy="4806710"/>
            <a:chOff x="1365505" y="1243584"/>
            <a:chExt cx="6609198" cy="480671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AF2AE64-9E78-4913-9A5D-4DE7C834FAFB}"/>
                </a:ext>
              </a:extLst>
            </p:cNvPr>
            <p:cNvSpPr/>
            <p:nvPr/>
          </p:nvSpPr>
          <p:spPr>
            <a:xfrm>
              <a:off x="2596131" y="1528116"/>
              <a:ext cx="4307193" cy="4373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E9DA548-9D79-40F2-A35E-ECF101608FAF}"/>
                </a:ext>
              </a:extLst>
            </p:cNvPr>
            <p:cNvSpPr txBox="1"/>
            <p:nvPr/>
          </p:nvSpPr>
          <p:spPr>
            <a:xfrm>
              <a:off x="3757308" y="1243584"/>
              <a:ext cx="1984839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Select Most 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Important Items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to Improve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A91C9E0-2328-41F6-80F6-DABB7B8228BC}"/>
                </a:ext>
              </a:extLst>
            </p:cNvPr>
            <p:cNvSpPr txBox="1"/>
            <p:nvPr/>
          </p:nvSpPr>
          <p:spPr>
            <a:xfrm>
              <a:off x="5720560" y="3343823"/>
              <a:ext cx="2254143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Establish</a:t>
              </a:r>
            </a:p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 Plan &amp; Milestones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8ADE99-B9FB-4DF1-9308-AA89154B3301}"/>
                </a:ext>
              </a:extLst>
            </p:cNvPr>
            <p:cNvSpPr txBox="1"/>
            <p:nvPr/>
          </p:nvSpPr>
          <p:spPr>
            <a:xfrm>
              <a:off x="3695840" y="5342408"/>
              <a:ext cx="2107775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Track Progress at Staff Meeting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425B5E7-D81D-441B-8377-05F8CA67EEF0}"/>
                </a:ext>
              </a:extLst>
            </p:cNvPr>
            <p:cNvSpPr txBox="1"/>
            <p:nvPr/>
          </p:nvSpPr>
          <p:spPr>
            <a:xfrm>
              <a:off x="1365505" y="3343823"/>
              <a:ext cx="2293139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Maiandra GD" panose="020E0502030308020204" pitchFamily="34" charset="0"/>
                </a:rPr>
                <a:t>Deploy at Sales Training</a:t>
              </a:r>
            </a:p>
          </p:txBody>
        </p:sp>
        <p:sp>
          <p:nvSpPr>
            <p:cNvPr id="10" name="Right Arrow 21">
              <a:extLst>
                <a:ext uri="{FF2B5EF4-FFF2-40B4-BE49-F238E27FC236}">
                  <a16:creationId xmlns:a16="http://schemas.microsoft.com/office/drawing/2014/main" id="{D9F63AF0-5382-47F5-AF27-1C93E69251E9}"/>
                </a:ext>
              </a:extLst>
            </p:cNvPr>
            <p:cNvSpPr/>
            <p:nvPr/>
          </p:nvSpPr>
          <p:spPr>
            <a:xfrm rot="19455888">
              <a:off x="3619669" y="1712025"/>
              <a:ext cx="183285" cy="190133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11" name="Right Arrow 23">
              <a:extLst>
                <a:ext uri="{FF2B5EF4-FFF2-40B4-BE49-F238E27FC236}">
                  <a16:creationId xmlns:a16="http://schemas.microsoft.com/office/drawing/2014/main" id="{102C223C-75DC-4209-9F05-32DC8FBB5447}"/>
                </a:ext>
              </a:extLst>
            </p:cNvPr>
            <p:cNvSpPr/>
            <p:nvPr/>
          </p:nvSpPr>
          <p:spPr>
            <a:xfrm rot="4500000">
              <a:off x="6768630" y="3169186"/>
              <a:ext cx="190133" cy="18328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12" name="Right Arrow 27">
              <a:extLst>
                <a:ext uri="{FF2B5EF4-FFF2-40B4-BE49-F238E27FC236}">
                  <a16:creationId xmlns:a16="http://schemas.microsoft.com/office/drawing/2014/main" id="{5928DDE0-4D86-4508-ABD0-82EA9625B1F8}"/>
                </a:ext>
              </a:extLst>
            </p:cNvPr>
            <p:cNvSpPr/>
            <p:nvPr/>
          </p:nvSpPr>
          <p:spPr>
            <a:xfrm rot="8700000">
              <a:off x="5676755" y="5565695"/>
              <a:ext cx="183285" cy="190133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  <p:sp>
          <p:nvSpPr>
            <p:cNvPr id="13" name="Right Arrow 28">
              <a:extLst>
                <a:ext uri="{FF2B5EF4-FFF2-40B4-BE49-F238E27FC236}">
                  <a16:creationId xmlns:a16="http://schemas.microsoft.com/office/drawing/2014/main" id="{A3FCD295-2D9B-4BB7-B677-4934A695312C}"/>
                </a:ext>
              </a:extLst>
            </p:cNvPr>
            <p:cNvSpPr/>
            <p:nvPr/>
          </p:nvSpPr>
          <p:spPr>
            <a:xfrm rot="15266364">
              <a:off x="2533320" y="3986924"/>
              <a:ext cx="190133" cy="18328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Maiandra GD" panose="020E0502030308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614366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15A8D3-650F-5CA8-BBFC-2F910056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700144-716F-2629-77DE-630D4D7F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79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7FD9F01-1070-A987-4904-DEACCC1DB935}"/>
              </a:ext>
            </a:extLst>
          </p:cNvPr>
          <p:cNvGrpSpPr/>
          <p:nvPr/>
        </p:nvGrpSpPr>
        <p:grpSpPr>
          <a:xfrm>
            <a:off x="533400" y="1447800"/>
            <a:ext cx="8324850" cy="4474012"/>
            <a:chOff x="228600" y="1164788"/>
            <a:chExt cx="8629650" cy="485501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A458C6E-0211-435E-BC48-5548AB7D0852}"/>
                </a:ext>
              </a:extLst>
            </p:cNvPr>
            <p:cNvGrpSpPr/>
            <p:nvPr/>
          </p:nvGrpSpPr>
          <p:grpSpPr>
            <a:xfrm>
              <a:off x="240792" y="1164788"/>
              <a:ext cx="8617458" cy="4855012"/>
              <a:chOff x="240792" y="1207008"/>
              <a:chExt cx="8617458" cy="44976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ABA3C5A-BD45-4F7F-876B-C2ADA6BAE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792" y="2212921"/>
                <a:ext cx="5760720" cy="101650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457200" indent="-457200" algn="l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dirty="0">
                    <a:latin typeface="Maiandra GD" panose="020E0502030308020204" pitchFamily="34" charset="0"/>
                  </a:rPr>
                  <a:t>1. Build Foundation 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Product marketing shifts from sales doer to enabler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Emphasize sales tool development and deployment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2A0A44D-6056-46F3-A9A3-94A3B2DB15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400" y="3450519"/>
                <a:ext cx="5760720" cy="101650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457200" indent="-457200" algn="l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dirty="0">
                    <a:latin typeface="Maiandra GD" panose="020E0502030308020204" pitchFamily="34" charset="0"/>
                  </a:rPr>
                  <a:t>2. Deploy to Regional Marketing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Develop new product experts to support sales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Organized by market or geography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74F6327-1EC9-4F19-9DFF-5AEE0F5AE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7530" y="4688118"/>
                <a:ext cx="5760720" cy="101650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457200" indent="-457200" algn="l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dirty="0">
                    <a:latin typeface="Maiandra GD" panose="020E0502030308020204" pitchFamily="34" charset="0"/>
                  </a:rPr>
                  <a:t>3. Localize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Most of the sales process executed locally</a:t>
                </a:r>
              </a:p>
              <a:p>
                <a:pPr marL="457200" indent="-274320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en-US" dirty="0">
                    <a:latin typeface="Maiandra GD" panose="020E0502030308020204" pitchFamily="34" charset="0"/>
                  </a:rPr>
                  <a:t>New investments targeted to local teams</a:t>
                </a:r>
                <a:endParaRPr lang="en-US" sz="2000" dirty="0">
                  <a:latin typeface="Maiandra GD" panose="020E0502030308020204" pitchFamily="34" charset="0"/>
                </a:endParaRPr>
              </a:p>
            </p:txBody>
          </p:sp>
          <p:sp>
            <p:nvSpPr>
              <p:cNvPr id="18" name="Text Box 17">
                <a:extLst>
                  <a:ext uri="{FF2B5EF4-FFF2-40B4-BE49-F238E27FC236}">
                    <a16:creationId xmlns:a16="http://schemas.microsoft.com/office/drawing/2014/main" id="{780F13B4-97A4-4C04-8911-B305A615B4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9749" y="1207008"/>
                <a:ext cx="2523576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i="1" dirty="0">
                    <a:latin typeface="Maiandra GD" panose="020E0502030308020204" pitchFamily="34" charset="0"/>
                  </a:rPr>
                  <a:t>Marketing Capability</a:t>
                </a:r>
              </a:p>
            </p:txBody>
          </p:sp>
          <p:sp>
            <p:nvSpPr>
              <p:cNvPr id="19" name="Text Box 18">
                <a:extLst>
                  <a:ext uri="{FF2B5EF4-FFF2-40B4-BE49-F238E27FC236}">
                    <a16:creationId xmlns:a16="http://schemas.microsoft.com/office/drawing/2014/main" id="{E9360928-7019-4003-9919-F08DA5BF06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1207008"/>
                <a:ext cx="1451038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Maiandra GD" panose="020E0502030308020204" pitchFamily="34" charset="0"/>
                  </a:rPr>
                  <a:t>Centralized</a:t>
                </a:r>
              </a:p>
            </p:txBody>
          </p:sp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EFB9AA5C-767C-4784-B786-DF4FA353BE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1014" y="1207008"/>
                <a:ext cx="1217000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Maiandra GD" panose="020E0502030308020204" pitchFamily="34" charset="0"/>
                  </a:rPr>
                  <a:t>Localized</a:t>
                </a:r>
              </a:p>
            </p:txBody>
          </p:sp>
          <p:sp>
            <p:nvSpPr>
              <p:cNvPr id="21" name="Text Box 17">
                <a:extLst>
                  <a:ext uri="{FF2B5EF4-FFF2-40B4-BE49-F238E27FC236}">
                    <a16:creationId xmlns:a16="http://schemas.microsoft.com/office/drawing/2014/main" id="{CD22F9ED-B285-4024-93FC-FA6CBD7F96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0250" y="1674136"/>
                <a:ext cx="2786468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i="1" dirty="0">
                    <a:latin typeface="Maiandra GD" panose="020E0502030308020204" pitchFamily="34" charset="0"/>
                  </a:rPr>
                  <a:t>Customer Relationships</a:t>
                </a:r>
              </a:p>
            </p:txBody>
          </p:sp>
          <p:sp>
            <p:nvSpPr>
              <p:cNvPr id="22" name="Text Box 18">
                <a:extLst>
                  <a:ext uri="{FF2B5EF4-FFF2-40B4-BE49-F238E27FC236}">
                    <a16:creationId xmlns:a16="http://schemas.microsoft.com/office/drawing/2014/main" id="{444586A4-8C43-4B68-A1D1-3973F7DD60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282" y="1674136"/>
                <a:ext cx="1102738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Maiandra GD" panose="020E0502030308020204" pitchFamily="34" charset="0"/>
                  </a:rPr>
                  <a:t>Weakest</a:t>
                </a:r>
              </a:p>
            </p:txBody>
          </p:sp>
          <p:sp>
            <p:nvSpPr>
              <p:cNvPr id="23" name="Text Box 19">
                <a:extLst>
                  <a:ext uri="{FF2B5EF4-FFF2-40B4-BE49-F238E27FC236}">
                    <a16:creationId xmlns:a16="http://schemas.microsoft.com/office/drawing/2014/main" id="{F2CEEB15-7799-461A-BB87-68B7893F18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3800" y="1674136"/>
                <a:ext cx="1193725" cy="370656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Maiandra GD" panose="020E0502030308020204" pitchFamily="34" charset="0"/>
                  </a:rPr>
                  <a:t>Strongest</a:t>
                </a:r>
              </a:p>
            </p:txBody>
          </p: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21C10BE-107E-4AE8-9CE8-3F44963E79B2}"/>
                </a:ext>
              </a:extLst>
            </p:cNvPr>
            <p:cNvCxnSpPr/>
            <p:nvPr/>
          </p:nvCxnSpPr>
          <p:spPr>
            <a:xfrm>
              <a:off x="228600" y="1621988"/>
              <a:ext cx="862965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082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3BC375B-7A32-4918-8DC7-3F96724D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53D2DC-2A16-2A59-07C2-79B13E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F94AFC-DFCE-45C2-8B17-E47259C70101}"/>
              </a:ext>
            </a:extLst>
          </p:cNvPr>
          <p:cNvSpPr/>
          <p:nvPr/>
        </p:nvSpPr>
        <p:spPr bwMode="auto">
          <a:xfrm>
            <a:off x="2744855" y="2366584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A50606-E05F-42EF-82D6-A775B285A948}"/>
              </a:ext>
            </a:extLst>
          </p:cNvPr>
          <p:cNvSpPr/>
          <p:nvPr/>
        </p:nvSpPr>
        <p:spPr bwMode="auto">
          <a:xfrm>
            <a:off x="4718257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177E5C-E0D3-4968-BDF9-FE03FAB5B74C}"/>
              </a:ext>
            </a:extLst>
          </p:cNvPr>
          <p:cNvSpPr/>
          <p:nvPr/>
        </p:nvSpPr>
        <p:spPr bwMode="auto">
          <a:xfrm>
            <a:off x="762000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Idea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7D8F78-BD12-4CC4-A53C-8824387395D6}"/>
              </a:ext>
            </a:extLst>
          </p:cNvPr>
          <p:cNvSpPr/>
          <p:nvPr/>
        </p:nvSpPr>
        <p:spPr bwMode="auto">
          <a:xfrm>
            <a:off x="2347185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Market and Technology Assessment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72A7D1-C0B2-431E-B84E-05D6C2C7CF1A}"/>
              </a:ext>
            </a:extLst>
          </p:cNvPr>
          <p:cNvSpPr/>
          <p:nvPr/>
        </p:nvSpPr>
        <p:spPr bwMode="auto">
          <a:xfrm>
            <a:off x="3932370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Technical Feasibility and Viability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F7D17C-13B6-401C-A675-AF0ED67E7C09}"/>
              </a:ext>
            </a:extLst>
          </p:cNvPr>
          <p:cNvCxnSpPr>
            <a:cxnSpLocks/>
          </p:cNvCxnSpPr>
          <p:nvPr/>
        </p:nvCxnSpPr>
        <p:spPr>
          <a:xfrm>
            <a:off x="760329" y="3263711"/>
            <a:ext cx="0" cy="9718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1635CB-7D0D-458C-B502-0225CDD558B6}"/>
              </a:ext>
            </a:extLst>
          </p:cNvPr>
          <p:cNvCxnSpPr>
            <a:cxnSpLocks/>
          </p:cNvCxnSpPr>
          <p:nvPr/>
        </p:nvCxnSpPr>
        <p:spPr>
          <a:xfrm>
            <a:off x="2505997" y="3263711"/>
            <a:ext cx="2889413" cy="9718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5DAE6A7-4F00-4B08-84E4-C8A8456C0A08}"/>
              </a:ext>
            </a:extLst>
          </p:cNvPr>
          <p:cNvSpPr/>
          <p:nvPr/>
        </p:nvSpPr>
        <p:spPr bwMode="auto">
          <a:xfrm>
            <a:off x="6705600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Life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D4EB59-0070-474F-916B-7F849DB05DB5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4482215" y="2819400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F47747-91DF-4C60-8DBA-726B8C57B478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6445541" y="2819400"/>
            <a:ext cx="260059" cy="65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21C04B-E676-4257-923C-55A755F1F10E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225040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C69B4D-BFE2-4781-8653-E9F04FB9A66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3810225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8DB90-3C53-4FBD-9735-C094EF75C13A}"/>
              </a:ext>
            </a:extLst>
          </p:cNvPr>
          <p:cNvSpPr/>
          <p:nvPr/>
        </p:nvSpPr>
        <p:spPr bwMode="auto">
          <a:xfrm>
            <a:off x="760329" y="2349311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Idea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2E3F48-C90A-4670-8ACF-94F9BB4FA5FA}"/>
              </a:ext>
            </a:extLst>
          </p:cNvPr>
          <p:cNvCxnSpPr>
            <a:cxnSpLocks/>
          </p:cNvCxnSpPr>
          <p:nvPr/>
        </p:nvCxnSpPr>
        <p:spPr>
          <a:xfrm flipV="1">
            <a:off x="2505997" y="2802127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12358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DECB32-7F25-9D3E-49D6-99B0A7D4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80</a:t>
            </a:fld>
            <a:endParaRPr lang="en-US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/>
        </p:nvGraphicFramePr>
        <p:xfrm>
          <a:off x="457200" y="16002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5817535" y="1457524"/>
            <a:ext cx="1980457" cy="282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Maiandra GD" panose="020E0502030308020204" pitchFamily="34" charset="0"/>
              </a:rPr>
              <a:t>Share w/Customers</a:t>
            </a:r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5817535" y="1808307"/>
            <a:ext cx="1980457" cy="28235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latin typeface="Maiandra GD" panose="020E0502030308020204" pitchFamily="34" charset="0"/>
              </a:rPr>
              <a:t>Internal Tools</a:t>
            </a:r>
          </a:p>
        </p:txBody>
      </p:sp>
    </p:spTree>
    <p:extLst>
      <p:ext uri="{BB962C8B-B14F-4D97-AF65-F5344CB8AC3E}">
        <p14:creationId xmlns:p14="http://schemas.microsoft.com/office/powerpoint/2010/main" val="14561559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059EE9-E6B9-DC35-C7EF-F970FFE4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9F880E1-A236-4249-A0CA-990B0581BB67}"/>
              </a:ext>
            </a:extLst>
          </p:cNvPr>
          <p:cNvGrpSpPr/>
          <p:nvPr/>
        </p:nvGrpSpPr>
        <p:grpSpPr>
          <a:xfrm>
            <a:off x="457200" y="1429306"/>
            <a:ext cx="8229600" cy="4361894"/>
            <a:chOff x="457200" y="1429306"/>
            <a:chExt cx="8229600" cy="4361894"/>
          </a:xfrm>
        </p:grpSpPr>
        <p:sp>
          <p:nvSpPr>
            <p:cNvPr id="8" name="Rounded Rectangle 7"/>
            <p:cNvSpPr/>
            <p:nvPr/>
          </p:nvSpPr>
          <p:spPr>
            <a:xfrm>
              <a:off x="597117" y="1856367"/>
              <a:ext cx="3409769" cy="3172833"/>
            </a:xfrm>
            <a:prstGeom prst="roundRect">
              <a:avLst/>
            </a:prstGeom>
            <a:noFill/>
            <a:ln w="571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600735" y="1533723"/>
              <a:ext cx="1657801" cy="920189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02695" y="1896046"/>
              <a:ext cx="286059" cy="4369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Maiandra GD" panose="020E0502030308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12716" y="2332512"/>
              <a:ext cx="836172" cy="1934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Maiandra GD" panose="020E0502030308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085" y="1429306"/>
              <a:ext cx="2988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Maiandra GD" panose="020E0502030308020204" pitchFamily="34" charset="0"/>
                </a:rPr>
                <a:t>Core Content for Mr. Melty</a:t>
              </a:r>
            </a:p>
          </p:txBody>
        </p:sp>
        <p:graphicFrame>
          <p:nvGraphicFramePr>
            <p:cNvPr id="4" name="Content Placeholder 8"/>
            <p:cNvGraphicFramePr>
              <a:graphicFrameLocks/>
            </p:cNvGraphicFramePr>
            <p:nvPr/>
          </p:nvGraphicFramePr>
          <p:xfrm>
            <a:off x="457200" y="1600200"/>
            <a:ext cx="8229600" cy="4191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Text Box 55"/>
            <p:cNvSpPr txBox="1">
              <a:spLocks noChangeArrowheads="1"/>
            </p:cNvSpPr>
            <p:nvPr/>
          </p:nvSpPr>
          <p:spPr bwMode="auto">
            <a:xfrm>
              <a:off x="5817535" y="1457524"/>
              <a:ext cx="1980457" cy="2823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Maiandra GD" panose="020E0502030308020204" pitchFamily="34" charset="0"/>
                </a:rPr>
                <a:t>Share w/Customers</a:t>
              </a:r>
            </a:p>
          </p:txBody>
        </p:sp>
        <p:sp>
          <p:nvSpPr>
            <p:cNvPr id="14" name="Text Box 58"/>
            <p:cNvSpPr txBox="1">
              <a:spLocks noChangeArrowheads="1"/>
            </p:cNvSpPr>
            <p:nvPr/>
          </p:nvSpPr>
          <p:spPr bwMode="auto">
            <a:xfrm>
              <a:off x="5817535" y="1808307"/>
              <a:ext cx="1980457" cy="2823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latin typeface="Maiandra GD" panose="020E0502030308020204" pitchFamily="34" charset="0"/>
                </a:rPr>
                <a:t>Internal Tools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30752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F091BC5-8C88-FD5E-EECE-81DB5C5D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290EDA-5725-BA06-C512-84751DD9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F22D3-CAE9-4E06-F09D-D9C37BB13106}"/>
              </a:ext>
            </a:extLst>
          </p:cNvPr>
          <p:cNvSpPr txBox="1"/>
          <p:nvPr/>
        </p:nvSpPr>
        <p:spPr>
          <a:xfrm>
            <a:off x="1524000" y="3244334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See slide #6 in Figure 60</a:t>
            </a:r>
          </a:p>
        </p:txBody>
      </p:sp>
    </p:spTree>
    <p:extLst>
      <p:ext uri="{BB962C8B-B14F-4D97-AF65-F5344CB8AC3E}">
        <p14:creationId xmlns:p14="http://schemas.microsoft.com/office/powerpoint/2010/main" val="408103970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D0FF5-E953-FA14-AA95-35A38041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8" name="Text Box 78"/>
          <p:cNvSpPr txBox="1">
            <a:spLocks noChangeArrowheads="1"/>
          </p:cNvSpPr>
          <p:nvPr/>
        </p:nvSpPr>
        <p:spPr bwMode="auto">
          <a:xfrm>
            <a:off x="400050" y="2100072"/>
            <a:ext cx="25146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Maiandra GD" panose="020E0502030308020204" pitchFamily="34" charset="0"/>
              </a:rPr>
              <a:t>Assess the sales situation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3314700" y="2100072"/>
            <a:ext cx="25146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457200" indent="-457200">
              <a:buFontTx/>
              <a:buAutoNum type="arabicPeriod" startAt="2"/>
            </a:pPr>
            <a:r>
              <a:rPr lang="en-US" sz="2000" dirty="0">
                <a:latin typeface="Maiandra GD" panose="020E0502030308020204" pitchFamily="34" charset="0"/>
              </a:rPr>
              <a:t>Review sales kit materials</a:t>
            </a:r>
          </a:p>
        </p:txBody>
      </p:sp>
      <p:sp>
        <p:nvSpPr>
          <p:cNvPr id="10" name="Text Box 80"/>
          <p:cNvSpPr txBox="1">
            <a:spLocks noChangeArrowheads="1"/>
          </p:cNvSpPr>
          <p:nvPr/>
        </p:nvSpPr>
        <p:spPr bwMode="auto">
          <a:xfrm>
            <a:off x="6232779" y="2100072"/>
            <a:ext cx="25146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457200" indent="-457200">
              <a:buFontTx/>
              <a:buAutoNum type="arabicPeriod" startAt="3"/>
            </a:pPr>
            <a:r>
              <a:rPr lang="en-US" sz="2000" dirty="0">
                <a:latin typeface="Maiandra GD" panose="020E0502030308020204" pitchFamily="34" charset="0"/>
              </a:rPr>
              <a:t>Select materials to match sales situation</a:t>
            </a:r>
          </a:p>
        </p:txBody>
      </p:sp>
      <p:sp>
        <p:nvSpPr>
          <p:cNvPr id="11" name="Oval 10"/>
          <p:cNvSpPr/>
          <p:nvPr/>
        </p:nvSpPr>
        <p:spPr>
          <a:xfrm>
            <a:off x="479457" y="3360938"/>
            <a:ext cx="2191512" cy="13776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Issues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Needs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Competition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86183" y="4049786"/>
            <a:ext cx="4608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02351" y="4049786"/>
            <a:ext cx="4608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DF3379CD-A5D1-B774-D727-9CDCC862CAAC}"/>
              </a:ext>
            </a:extLst>
          </p:cNvPr>
          <p:cNvSpPr/>
          <p:nvPr/>
        </p:nvSpPr>
        <p:spPr>
          <a:xfrm>
            <a:off x="3422067" y="3360938"/>
            <a:ext cx="2362200" cy="135940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F9418B-EDD3-24C5-8071-649567627822}"/>
              </a:ext>
            </a:extLst>
          </p:cNvPr>
          <p:cNvSpPr/>
          <p:nvPr/>
        </p:nvSpPr>
        <p:spPr>
          <a:xfrm>
            <a:off x="6781800" y="3243078"/>
            <a:ext cx="1676400" cy="167397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Not Available</a:t>
            </a:r>
          </a:p>
        </p:txBody>
      </p:sp>
    </p:spTree>
    <p:extLst>
      <p:ext uri="{BB962C8B-B14F-4D97-AF65-F5344CB8AC3E}">
        <p14:creationId xmlns:p14="http://schemas.microsoft.com/office/powerpoint/2010/main" val="1666572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8C6D-0352-4F75-B891-89A102AC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67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9D6AB34-6A78-238B-3EB2-E33498FB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84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878269-B556-4874-9B13-66B30E95F282}"/>
              </a:ext>
            </a:extLst>
          </p:cNvPr>
          <p:cNvGrpSpPr/>
          <p:nvPr/>
        </p:nvGrpSpPr>
        <p:grpSpPr>
          <a:xfrm>
            <a:off x="1524000" y="1600200"/>
            <a:ext cx="5985957" cy="4305901"/>
            <a:chOff x="1524000" y="1600200"/>
            <a:chExt cx="6459922" cy="495300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EF09D9B-640C-4059-B4FA-EF0752970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0" y="1600200"/>
              <a:ext cx="3657600" cy="1600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tIns="91440" bIns="182880"/>
            <a:lstStyle/>
            <a:p>
              <a:pPr marL="457200" indent="-45720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Level 1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Qualify prospects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Conduct discovery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Make top-level presentations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Negotiate pricing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5FB8EE0-D53C-485E-B8B4-FA319DADE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0" y="3276600"/>
              <a:ext cx="3657600" cy="1600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91440" bIns="182880"/>
            <a:lstStyle/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Level 2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Tailor sales materials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Make detailed presentations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Complete spec responses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Create proposals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ADBEB96-0CAB-449D-AE05-30C8BAD36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0" y="4953000"/>
              <a:ext cx="3657600" cy="1600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91440" bIns="182880"/>
            <a:lstStyle/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Level 3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Respond to custom requests 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Deal with non-std. specs</a:t>
              </a:r>
            </a:p>
            <a:p>
              <a:pPr marL="274320" indent="-274320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Char char="•"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Prepare/present roadmaps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4EB04A-A092-431A-A13C-FFE548DB7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122" y="1600201"/>
              <a:ext cx="762000" cy="1600200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Sales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1AE604-2ADB-4C51-950D-8C7575B20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7522" y="1600200"/>
              <a:ext cx="762000" cy="327660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Regional Marketing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360AED-0FB6-4468-B396-E0E70C464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922" y="3200400"/>
              <a:ext cx="762000" cy="335280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lIns="0" tIns="0" rIns="0" bIns="0" anchor="ctr"/>
            <a:lstStyle/>
            <a:p>
              <a:pPr algn="ctr" defTabSz="865188" eaLnBrk="0" hangingPunct="0">
                <a:lnSpc>
                  <a:spcPct val="93000"/>
                </a:lnSpc>
                <a:buClr>
                  <a:srgbClr val="042A55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865188" algn="l"/>
                  <a:tab pos="1730375" algn="l"/>
                  <a:tab pos="2595563" algn="l"/>
                  <a:tab pos="3459163" algn="l"/>
                  <a:tab pos="4324350" algn="l"/>
                  <a:tab pos="5189538" algn="l"/>
                  <a:tab pos="6054725" algn="l"/>
                  <a:tab pos="6919913" algn="l"/>
                  <a:tab pos="7785100" algn="l"/>
                  <a:tab pos="8648700" algn="l"/>
                  <a:tab pos="9513888" algn="l"/>
                </a:tabLst>
                <a:defRPr/>
              </a:pPr>
              <a:r>
                <a:rPr lang="en-US" dirty="0">
                  <a:solidFill>
                    <a:schemeClr val="tx1"/>
                  </a:solidFill>
                  <a:latin typeface="Maiandra GD" panose="020E0502030308020204" pitchFamily="34" charset="0"/>
                  <a:cs typeface="Calibri" pitchFamily="34" charset="0"/>
                </a:rPr>
                <a:t>Product 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187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72E0-D539-485E-9910-D5F651178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EAF00-B895-7396-0714-1A3F23CD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DD4E-1783-44E0-B598-EF72B28ED42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C49551-362F-4716-A7FD-399EE3FE7BD1}"/>
              </a:ext>
            </a:extLst>
          </p:cNvPr>
          <p:cNvSpPr/>
          <p:nvPr/>
        </p:nvSpPr>
        <p:spPr bwMode="auto">
          <a:xfrm>
            <a:off x="2744855" y="2366584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B24E0D-C667-4C61-93D2-50AD638D4CF5}"/>
              </a:ext>
            </a:extLst>
          </p:cNvPr>
          <p:cNvSpPr/>
          <p:nvPr/>
        </p:nvSpPr>
        <p:spPr bwMode="auto">
          <a:xfrm>
            <a:off x="4718257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Production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F28581-F734-4459-B247-B2E9061DE31C}"/>
              </a:ext>
            </a:extLst>
          </p:cNvPr>
          <p:cNvSpPr/>
          <p:nvPr/>
        </p:nvSpPr>
        <p:spPr bwMode="auto">
          <a:xfrm>
            <a:off x="763824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Definition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068DD-A994-4625-9C17-19C2B6C1C7EC}"/>
              </a:ext>
            </a:extLst>
          </p:cNvPr>
          <p:cNvSpPr/>
          <p:nvPr/>
        </p:nvSpPr>
        <p:spPr bwMode="auto">
          <a:xfrm>
            <a:off x="2349009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Design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F7B514-3456-40AA-8A27-728BA0A77A40}"/>
              </a:ext>
            </a:extLst>
          </p:cNvPr>
          <p:cNvSpPr/>
          <p:nvPr/>
        </p:nvSpPr>
        <p:spPr bwMode="auto">
          <a:xfrm>
            <a:off x="3934194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Verification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9D14D9-9E54-4DAF-A3DD-80486FCFCE58}"/>
              </a:ext>
            </a:extLst>
          </p:cNvPr>
          <p:cNvSpPr/>
          <p:nvPr/>
        </p:nvSpPr>
        <p:spPr bwMode="auto">
          <a:xfrm>
            <a:off x="5519379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Validation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3CA8B0-0214-44F9-B270-77526E260DB2}"/>
              </a:ext>
            </a:extLst>
          </p:cNvPr>
          <p:cNvCxnSpPr>
            <a:cxnSpLocks/>
          </p:cNvCxnSpPr>
          <p:nvPr/>
        </p:nvCxnSpPr>
        <p:spPr>
          <a:xfrm flipH="1">
            <a:off x="760329" y="3276600"/>
            <a:ext cx="1984528" cy="93605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CA14C0-D22B-409A-87EE-48BA01AF9AE6}"/>
              </a:ext>
            </a:extLst>
          </p:cNvPr>
          <p:cNvCxnSpPr>
            <a:cxnSpLocks/>
          </p:cNvCxnSpPr>
          <p:nvPr/>
        </p:nvCxnSpPr>
        <p:spPr>
          <a:xfrm>
            <a:off x="4482215" y="3276600"/>
            <a:ext cx="4085390" cy="9589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AF981D9-2DC5-4D85-8900-BF72AC230FF1}"/>
              </a:ext>
            </a:extLst>
          </p:cNvPr>
          <p:cNvSpPr/>
          <p:nvPr/>
        </p:nvSpPr>
        <p:spPr bwMode="auto">
          <a:xfrm>
            <a:off x="6705600" y="2362200"/>
            <a:ext cx="1737360" cy="914400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End of Life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0FF1BA4-4FE1-4D23-B860-C48BA1F9F3F8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4482215" y="2819400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03FCBD6-D431-414C-A6C5-0C2C94E85101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445541" y="2819400"/>
            <a:ext cx="260059" cy="65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34818FD-1895-4CDD-9ED6-E9031CD5C88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2226864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460406B-3698-4D84-97B8-2548174D9CFE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3812049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F554D44-7F73-4546-B0E0-9F0F3AEB6495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5397234" y="4692737"/>
            <a:ext cx="1221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2EBCCA6-F5AA-4BAD-A525-55B45EE32722}"/>
              </a:ext>
            </a:extLst>
          </p:cNvPr>
          <p:cNvSpPr/>
          <p:nvPr/>
        </p:nvSpPr>
        <p:spPr bwMode="auto">
          <a:xfrm>
            <a:off x="760329" y="2349311"/>
            <a:ext cx="17373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Idea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Development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3D528F-C2A2-4FEF-80F3-8787DC0783D3}"/>
              </a:ext>
            </a:extLst>
          </p:cNvPr>
          <p:cNvCxnSpPr>
            <a:cxnSpLocks/>
          </p:cNvCxnSpPr>
          <p:nvPr/>
        </p:nvCxnSpPr>
        <p:spPr>
          <a:xfrm flipV="1">
            <a:off x="2505997" y="2802127"/>
            <a:ext cx="236042" cy="4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69DE4C5-9949-4A1D-A516-50D4BF515350}"/>
              </a:ext>
            </a:extLst>
          </p:cNvPr>
          <p:cNvSpPr/>
          <p:nvPr/>
        </p:nvSpPr>
        <p:spPr bwMode="auto">
          <a:xfrm>
            <a:off x="7104565" y="4235537"/>
            <a:ext cx="14630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2" tIns="45716" rIns="91432" bIns="45716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latin typeface="Maiandra GD" panose="020E0502030308020204" pitchFamily="34" charset="0"/>
                <a:cs typeface="Arial" pitchFamily="34" charset="0"/>
              </a:rPr>
              <a:t>Launch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Maiandra GD" panose="020E0502030308020204" pitchFamily="34" charset="0"/>
              <a:cs typeface="Arial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701418-7050-40CD-95B3-424C0F5879C8}"/>
              </a:ext>
            </a:extLst>
          </p:cNvPr>
          <p:cNvCxnSpPr>
            <a:cxnSpLocks/>
            <a:stCxn id="16" idx="3"/>
            <a:endCxn id="23" idx="1"/>
          </p:cNvCxnSpPr>
          <p:nvPr/>
        </p:nvCxnSpPr>
        <p:spPr>
          <a:xfrm>
            <a:off x="6982419" y="4692737"/>
            <a:ext cx="1221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97588"/>
      </p:ext>
    </p:extLst>
  </p:cSld>
  <p:clrMapOvr>
    <a:masterClrMapping/>
  </p:clrMapOvr>
</p:sld>
</file>

<file path=ppt/theme/theme1.xml><?xml version="1.0" encoding="utf-8"?>
<a:theme xmlns:a="http://schemas.openxmlformats.org/drawingml/2006/main" name="1_Tekcess Powerpoint 2009-05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quipped to Win 2_0 Graphics" id="{B6322717-89EC-41D6-90EC-FC75BD573D31}" vid="{78F77DF8-BCAA-49DD-A4F4-7EE5682C5247}"/>
    </a:ext>
  </a:extLst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quipped to Win 2_0 Graphics" id="{B6322717-89EC-41D6-90EC-FC75BD573D31}" vid="{13B825DC-99FD-4040-8D33-F5497D070FEB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Equipped to Win 2_0 Graphics</Template>
  <TotalTime>39</TotalTime>
  <Words>2722</Words>
  <Application>Microsoft Office PowerPoint</Application>
  <PresentationFormat>On-screen Show (4:3)</PresentationFormat>
  <Paragraphs>1138</Paragraphs>
  <Slides>84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93" baseType="lpstr">
      <vt:lpstr>Arial</vt:lpstr>
      <vt:lpstr>Calibri</vt:lpstr>
      <vt:lpstr>Calibri Light</vt:lpstr>
      <vt:lpstr>Maiandra GD</vt:lpstr>
      <vt:lpstr>source sans pro</vt:lpstr>
      <vt:lpstr>Times New Roman</vt:lpstr>
      <vt:lpstr>Wingdings</vt:lpstr>
      <vt:lpstr>1_Tekcess Powerpoint 2009-05-11</vt:lpstr>
      <vt:lpstr>2_Office Theme</vt:lpstr>
      <vt:lpstr>PowerPoint Presentation</vt:lpstr>
      <vt:lpstr> The figures in this file are licensed under a Creative Commons Attribution 4.0 International license (CC BY 4.0)</vt:lpstr>
      <vt:lpstr>Part I:  The Role of a Product Manager</vt:lpstr>
      <vt:lpstr>Figure 1</vt:lpstr>
      <vt:lpstr>Figure 2</vt:lpstr>
      <vt:lpstr>Figure 3</vt:lpstr>
      <vt:lpstr>Figure 4</vt:lpstr>
      <vt:lpstr>Figure 5</vt:lpstr>
      <vt:lpstr>Figure 6</vt:lpstr>
      <vt:lpstr>Figure 7</vt:lpstr>
      <vt:lpstr>Figure 8</vt:lpstr>
      <vt:lpstr>Figure 9</vt:lpstr>
      <vt:lpstr>Figure 10</vt:lpstr>
      <vt:lpstr>Figure 11</vt:lpstr>
      <vt:lpstr>Figure 12</vt:lpstr>
      <vt:lpstr>Figure 13</vt:lpstr>
      <vt:lpstr>Part II: Value-Based Strategy</vt:lpstr>
      <vt:lpstr>Figure 14</vt:lpstr>
      <vt:lpstr>Figure 15</vt:lpstr>
      <vt:lpstr>Figure 16</vt:lpstr>
      <vt:lpstr>Figure 17</vt:lpstr>
      <vt:lpstr>Figure 18</vt:lpstr>
      <vt:lpstr>Figure 19</vt:lpstr>
      <vt:lpstr>Figure 20</vt:lpstr>
      <vt:lpstr>Figure 21</vt:lpstr>
      <vt:lpstr>Figure 22</vt:lpstr>
      <vt:lpstr>Figure 23</vt:lpstr>
      <vt:lpstr>Figure 24</vt:lpstr>
      <vt:lpstr>Figure 25</vt:lpstr>
      <vt:lpstr>Figure 26</vt:lpstr>
      <vt:lpstr>Figure 27</vt:lpstr>
      <vt:lpstr>Figure 28</vt:lpstr>
      <vt:lpstr>Figure 29</vt:lpstr>
      <vt:lpstr>Figure 30</vt:lpstr>
      <vt:lpstr>Figure 31</vt:lpstr>
      <vt:lpstr>Figure 32</vt:lpstr>
      <vt:lpstr>Figure 33</vt:lpstr>
      <vt:lpstr>Figure 34</vt:lpstr>
      <vt:lpstr>Figure 35</vt:lpstr>
      <vt:lpstr>Figure 36</vt:lpstr>
      <vt:lpstr>Part III: Market Intelligence</vt:lpstr>
      <vt:lpstr>Figure 37</vt:lpstr>
      <vt:lpstr>Figure 38</vt:lpstr>
      <vt:lpstr>Part IV: Product Strategy</vt:lpstr>
      <vt:lpstr>Figure 39</vt:lpstr>
      <vt:lpstr>Figure 40</vt:lpstr>
      <vt:lpstr>Figure 41</vt:lpstr>
      <vt:lpstr>Figure 42</vt:lpstr>
      <vt:lpstr>Figure 43</vt:lpstr>
      <vt:lpstr>Figure 44</vt:lpstr>
      <vt:lpstr>Figure 45</vt:lpstr>
      <vt:lpstr>Figure 46</vt:lpstr>
      <vt:lpstr>Figure 47</vt:lpstr>
      <vt:lpstr>Figure 48</vt:lpstr>
      <vt:lpstr>Figure 49</vt:lpstr>
      <vt:lpstr>Figure 50</vt:lpstr>
      <vt:lpstr>Figure 51</vt:lpstr>
      <vt:lpstr>Figure 52</vt:lpstr>
      <vt:lpstr>Figure 53</vt:lpstr>
      <vt:lpstr>Figure 54</vt:lpstr>
      <vt:lpstr>Figure 55</vt:lpstr>
      <vt:lpstr>Figure 56</vt:lpstr>
      <vt:lpstr>Figure 57</vt:lpstr>
      <vt:lpstr>Part V: Product Marketing</vt:lpstr>
      <vt:lpstr>Figure 58</vt:lpstr>
      <vt:lpstr>Figure 59</vt:lpstr>
      <vt:lpstr>Figure 60  - Next 10 Slides</vt:lpstr>
      <vt:lpstr>Mr. Melty Ingot Growth Furnace</vt:lpstr>
      <vt:lpstr>PV Wafer Manufacturers’ Challenge</vt:lpstr>
      <vt:lpstr>Implications for Ingot Growth Furnace Suppliers</vt:lpstr>
      <vt:lpstr>Mr. Melty’s Advantage</vt:lpstr>
      <vt:lpstr>5kW Rhenium Heater Produces Fastest Process Times</vt:lpstr>
      <vt:lpstr>5kW Rhenium Heater: 15% Faster Process Times</vt:lpstr>
      <vt:lpstr>Closed-Loop Dual-Zone Temperature Control Ensures the Highest Yields</vt:lpstr>
      <vt:lpstr>Closed Loop Dual-Zone Temperature Control Ensures ~15% Higher Yields</vt:lpstr>
      <vt:lpstr>Mr. Melty Saves PV-Wafer Manufacturers ~15%</vt:lpstr>
      <vt:lpstr>Mr. Melty’s Advantage</vt:lpstr>
      <vt:lpstr>Figure 61</vt:lpstr>
      <vt:lpstr>Figure 62</vt:lpstr>
      <vt:lpstr>Figure 63</vt:lpstr>
      <vt:lpstr>Figure 64</vt:lpstr>
      <vt:lpstr>Figure 65</vt:lpstr>
      <vt:lpstr>Figure 66</vt:lpstr>
      <vt:lpstr>Figure 67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Figures</dc:title>
  <dc:creator>mchase@tekcess.com</dc:creator>
  <dc:description/>
  <cp:lastModifiedBy>Michael Chase</cp:lastModifiedBy>
  <cp:revision>1</cp:revision>
  <dcterms:created xsi:type="dcterms:W3CDTF">2023-08-28T17:16:30Z</dcterms:created>
  <dcterms:modified xsi:type="dcterms:W3CDTF">2023-09-18T18:49:56Z</dcterms:modified>
</cp:coreProperties>
</file>